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1"/>
  </p:sldMasterIdLst>
  <p:notesMasterIdLst>
    <p:notesMasterId r:id="rId23"/>
  </p:notesMasterIdLst>
  <p:handoutMasterIdLst>
    <p:handoutMasterId r:id="rId24"/>
  </p:handoutMasterIdLst>
  <p:sldIdLst>
    <p:sldId id="256" r:id="rId12"/>
    <p:sldId id="296" r:id="rId13"/>
    <p:sldId id="298" r:id="rId14"/>
    <p:sldId id="300" r:id="rId15"/>
    <p:sldId id="299" r:id="rId16"/>
    <p:sldId id="301" r:id="rId17"/>
    <p:sldId id="302" r:id="rId18"/>
    <p:sldId id="303" r:id="rId19"/>
    <p:sldId id="304" r:id="rId20"/>
    <p:sldId id="305" r:id="rId21"/>
    <p:sldId id="297" r:id="rId22"/>
  </p:sldIdLst>
  <p:sldSz cx="12192000" cy="6858000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60510" autoAdjust="0"/>
  </p:normalViewPr>
  <p:slideViewPr>
    <p:cSldViewPr snapToGrid="0" showGuides="1">
      <p:cViewPr varScale="1">
        <p:scale>
          <a:sx n="76" d="100"/>
          <a:sy n="76" d="100"/>
        </p:scale>
        <p:origin x="666" y="7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89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customXml" Target="../customXml/item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Master" Target="slideMasters/slideMaster1.xml"/><Relationship Id="rId24" Type="http://schemas.openxmlformats.org/officeDocument/2006/relationships/handoutMaster" Target="handoutMasters/handout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customXml" Target="../customXml/item10.xml"/><Relationship Id="rId19" Type="http://schemas.openxmlformats.org/officeDocument/2006/relationships/slide" Target="slides/slide8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F25C10-555A-40EC-BB77-7B055E37DE2B}" type="doc">
      <dgm:prSet loTypeId="urn:microsoft.com/office/officeart/2008/layout/CircleAccentTimeline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F12CFAFA-4C4D-4F3E-A08E-74745E455C63}">
      <dgm:prSet phldrT="[Tekst]" custT="1"/>
      <dgm:spPr/>
      <dgm:t>
        <a:bodyPr/>
        <a:lstStyle/>
        <a:p>
          <a:r>
            <a:rPr lang="da-DK" sz="1400" b="1" i="0" dirty="0" smtClean="0"/>
            <a:t>Marts 2022</a:t>
          </a:r>
        </a:p>
        <a:p>
          <a:r>
            <a:rPr lang="da-DK" sz="1400" b="0" i="0" dirty="0" smtClean="0"/>
            <a:t>Politisk</a:t>
          </a:r>
          <a:r>
            <a:rPr lang="da-DK" sz="1400" b="1" i="0" dirty="0" smtClean="0"/>
            <a:t> aftale</a:t>
          </a:r>
          <a:r>
            <a:rPr lang="da-DK" sz="1400" i="0" dirty="0" smtClean="0"/>
            <a:t> om at styrke undervisningen for anbragte og udsatte børn og unge - Børnene Først på undervisningsområdet</a:t>
          </a:r>
          <a:endParaRPr lang="da-DK" sz="1400" i="0" dirty="0"/>
        </a:p>
      </dgm:t>
    </dgm:pt>
    <dgm:pt modelId="{AD56FA13-AB3C-42BE-A2D7-5601BB4C4834}" type="parTrans" cxnId="{DC836659-DD49-4F33-9059-DD60F9B19398}">
      <dgm:prSet/>
      <dgm:spPr/>
      <dgm:t>
        <a:bodyPr/>
        <a:lstStyle/>
        <a:p>
          <a:endParaRPr lang="da-DK"/>
        </a:p>
      </dgm:t>
    </dgm:pt>
    <dgm:pt modelId="{970F38A4-E95C-44EB-96E0-F287E7D52916}" type="sibTrans" cxnId="{DC836659-DD49-4F33-9059-DD60F9B19398}">
      <dgm:prSet/>
      <dgm:spPr/>
      <dgm:t>
        <a:bodyPr/>
        <a:lstStyle/>
        <a:p>
          <a:endParaRPr lang="da-DK"/>
        </a:p>
      </dgm:t>
    </dgm:pt>
    <dgm:pt modelId="{9C1F29B8-DD21-4A33-B900-A2965721873C}">
      <dgm:prSet phldrT="[Tekst]" custT="1"/>
      <dgm:spPr/>
      <dgm:t>
        <a:bodyPr/>
        <a:lstStyle/>
        <a:p>
          <a:r>
            <a:rPr lang="da-DK" sz="1400" b="1" dirty="0" smtClean="0"/>
            <a:t>Maj, 2022</a:t>
          </a:r>
        </a:p>
        <a:p>
          <a:r>
            <a:rPr lang="da-DK" sz="1400" b="0" dirty="0" smtClean="0"/>
            <a:t>Politisk</a:t>
          </a:r>
          <a:r>
            <a:rPr lang="da-DK" sz="1400" b="1" dirty="0" smtClean="0"/>
            <a:t> aftale</a:t>
          </a:r>
          <a:r>
            <a:rPr lang="da-DK" sz="1400" dirty="0" smtClean="0"/>
            <a:t> om flere rettigheder og bedre tilrettelæggelse af STU – STU-aftalen</a:t>
          </a:r>
          <a:endParaRPr lang="da-DK" sz="1400" dirty="0"/>
        </a:p>
      </dgm:t>
    </dgm:pt>
    <dgm:pt modelId="{357B0283-FE97-4AF9-B657-5DB84D036B4E}" type="parTrans" cxnId="{4ED59593-C309-4A24-B361-9837AFEECF87}">
      <dgm:prSet/>
      <dgm:spPr/>
      <dgm:t>
        <a:bodyPr/>
        <a:lstStyle/>
        <a:p>
          <a:endParaRPr lang="da-DK"/>
        </a:p>
      </dgm:t>
    </dgm:pt>
    <dgm:pt modelId="{9CCDE59F-2EB0-4450-99E7-B708CFA77707}" type="sibTrans" cxnId="{4ED59593-C309-4A24-B361-9837AFEECF87}">
      <dgm:prSet/>
      <dgm:spPr/>
      <dgm:t>
        <a:bodyPr/>
        <a:lstStyle/>
        <a:p>
          <a:endParaRPr lang="da-DK"/>
        </a:p>
      </dgm:t>
    </dgm:pt>
    <dgm:pt modelId="{346C730E-63B2-4952-8852-264C6B27D67D}">
      <dgm:prSet custT="1"/>
      <dgm:spPr/>
      <dgm:t>
        <a:bodyPr/>
        <a:lstStyle/>
        <a:p>
          <a:r>
            <a:rPr lang="da-DK" sz="1400" b="1" dirty="0" smtClean="0"/>
            <a:t>April 2023 </a:t>
          </a:r>
        </a:p>
        <a:p>
          <a:r>
            <a:rPr lang="da-DK" sz="1400" dirty="0" smtClean="0"/>
            <a:t>Etablering af ny </a:t>
          </a:r>
          <a:r>
            <a:rPr lang="da-DK" sz="1400" b="1" dirty="0" smtClean="0"/>
            <a:t>vidensenhed</a:t>
          </a:r>
          <a:r>
            <a:rPr lang="da-DK" sz="1400" dirty="0" smtClean="0"/>
            <a:t> i ministeriet: VIBUS – Vidensenhed for børn og unge med særlige behov</a:t>
          </a:r>
          <a:endParaRPr lang="da-DK" sz="1400" dirty="0"/>
        </a:p>
      </dgm:t>
    </dgm:pt>
    <dgm:pt modelId="{13200446-1BF4-4474-84E9-8D5B6DEFAD8A}" type="parTrans" cxnId="{8CE0FD64-6B00-4623-8EA2-4D5C9705D7F2}">
      <dgm:prSet/>
      <dgm:spPr/>
      <dgm:t>
        <a:bodyPr/>
        <a:lstStyle/>
        <a:p>
          <a:endParaRPr lang="da-DK"/>
        </a:p>
      </dgm:t>
    </dgm:pt>
    <dgm:pt modelId="{A3B964CD-ED5A-417A-80B8-FF2C31413646}" type="sibTrans" cxnId="{8CE0FD64-6B00-4623-8EA2-4D5C9705D7F2}">
      <dgm:prSet/>
      <dgm:spPr/>
      <dgm:t>
        <a:bodyPr/>
        <a:lstStyle/>
        <a:p>
          <a:endParaRPr lang="da-DK"/>
        </a:p>
      </dgm:t>
    </dgm:pt>
    <dgm:pt modelId="{B549F572-2501-4CDD-A858-530BBE2E94AF}">
      <dgm:prSet phldrT="[Tekst]" custT="1"/>
      <dgm:spPr/>
      <dgm:t>
        <a:bodyPr/>
        <a:lstStyle/>
        <a:p>
          <a:r>
            <a:rPr lang="da-DK" sz="1400" b="1" i="0" dirty="0" smtClean="0"/>
            <a:t>Marts 2023 </a:t>
          </a:r>
        </a:p>
        <a:p>
          <a:r>
            <a:rPr lang="da-DK" sz="1400" b="1" i="1" dirty="0" smtClean="0"/>
            <a:t>Kommissorium</a:t>
          </a:r>
          <a:r>
            <a:rPr lang="da-DK" sz="1400" i="1" dirty="0" smtClean="0"/>
            <a:t> for </a:t>
          </a:r>
          <a:r>
            <a:rPr lang="da-DK" sz="1400" i="1" dirty="0" smtClean="0">
              <a:solidFill>
                <a:srgbClr val="005A5A"/>
              </a:solidFill>
            </a:rPr>
            <a:t>fagligt grundlag for styrket indsats for elever med særlige behov </a:t>
          </a:r>
          <a:r>
            <a:rPr lang="da-DK" sz="1400" i="1" dirty="0" smtClean="0"/>
            <a:t>– politisk godkendelse</a:t>
          </a:r>
          <a:endParaRPr lang="da-DK" sz="1400" dirty="0"/>
        </a:p>
      </dgm:t>
    </dgm:pt>
    <dgm:pt modelId="{C3B363D5-F7BC-4535-A97E-8C18B4684F32}" type="sibTrans" cxnId="{D1C024BB-9C43-4B15-9DE5-5E70F82754D1}">
      <dgm:prSet/>
      <dgm:spPr/>
      <dgm:t>
        <a:bodyPr/>
        <a:lstStyle/>
        <a:p>
          <a:endParaRPr lang="da-DK"/>
        </a:p>
      </dgm:t>
    </dgm:pt>
    <dgm:pt modelId="{8C2F0EB4-1573-4F06-AACC-F4901CEA10D1}" type="parTrans" cxnId="{D1C024BB-9C43-4B15-9DE5-5E70F82754D1}">
      <dgm:prSet/>
      <dgm:spPr/>
      <dgm:t>
        <a:bodyPr/>
        <a:lstStyle/>
        <a:p>
          <a:endParaRPr lang="da-DK"/>
        </a:p>
      </dgm:t>
    </dgm:pt>
    <dgm:pt modelId="{4A525F07-A862-4F91-B6DD-AC354CF61BBA}" type="pres">
      <dgm:prSet presAssocID="{8EF25C10-555A-40EC-BB77-7B055E37DE2B}" presName="Name0" presStyleCnt="0">
        <dgm:presLayoutVars>
          <dgm:dir/>
        </dgm:presLayoutVars>
      </dgm:prSet>
      <dgm:spPr/>
      <dgm:t>
        <a:bodyPr/>
        <a:lstStyle/>
        <a:p>
          <a:endParaRPr lang="da-DK"/>
        </a:p>
      </dgm:t>
    </dgm:pt>
    <dgm:pt modelId="{5A441388-A98E-4FCB-B257-8C9CE0A09720}" type="pres">
      <dgm:prSet presAssocID="{F12CFAFA-4C4D-4F3E-A08E-74745E455C63}" presName="parComposite" presStyleCnt="0"/>
      <dgm:spPr/>
      <dgm:t>
        <a:bodyPr/>
        <a:lstStyle/>
        <a:p>
          <a:endParaRPr lang="da-DK"/>
        </a:p>
      </dgm:t>
    </dgm:pt>
    <dgm:pt modelId="{7C024CBF-790E-4CA4-9E30-49575686135A}" type="pres">
      <dgm:prSet presAssocID="{F12CFAFA-4C4D-4F3E-A08E-74745E455C63}" presName="parBigCircle" presStyleLbl="node0" presStyleIdx="0" presStyleCnt="4" custLinFactNeighborX="-92627" custLinFactNeighborY="-6882"/>
      <dgm:spPr/>
      <dgm:t>
        <a:bodyPr/>
        <a:lstStyle/>
        <a:p>
          <a:endParaRPr lang="da-DK"/>
        </a:p>
      </dgm:t>
    </dgm:pt>
    <dgm:pt modelId="{C06B448B-C6A2-431E-BAA8-BC4E245020B8}" type="pres">
      <dgm:prSet presAssocID="{F12CFAFA-4C4D-4F3E-A08E-74745E455C63}" presName="parTx" presStyleLbl="revTx" presStyleIdx="0" presStyleCnt="4" custAng="2087966" custScaleX="97128" custScaleY="104972" custLinFactNeighborX="-86701"/>
      <dgm:spPr/>
      <dgm:t>
        <a:bodyPr/>
        <a:lstStyle/>
        <a:p>
          <a:endParaRPr lang="da-DK"/>
        </a:p>
      </dgm:t>
    </dgm:pt>
    <dgm:pt modelId="{EC13B55F-B8E6-4EEA-8058-171E884F25A7}" type="pres">
      <dgm:prSet presAssocID="{F12CFAFA-4C4D-4F3E-A08E-74745E455C63}" presName="bSpace" presStyleCnt="0"/>
      <dgm:spPr/>
      <dgm:t>
        <a:bodyPr/>
        <a:lstStyle/>
        <a:p>
          <a:endParaRPr lang="da-DK"/>
        </a:p>
      </dgm:t>
    </dgm:pt>
    <dgm:pt modelId="{72D17AF8-4FD9-4B25-BB53-CACE522EAF96}" type="pres">
      <dgm:prSet presAssocID="{F12CFAFA-4C4D-4F3E-A08E-74745E455C63}" presName="parBackupNorm" presStyleCnt="0"/>
      <dgm:spPr/>
      <dgm:t>
        <a:bodyPr/>
        <a:lstStyle/>
        <a:p>
          <a:endParaRPr lang="da-DK"/>
        </a:p>
      </dgm:t>
    </dgm:pt>
    <dgm:pt modelId="{217EDFCC-5641-4704-9843-88A12C96E696}" type="pres">
      <dgm:prSet presAssocID="{970F38A4-E95C-44EB-96E0-F287E7D52916}" presName="parSpace" presStyleCnt="0"/>
      <dgm:spPr/>
      <dgm:t>
        <a:bodyPr/>
        <a:lstStyle/>
        <a:p>
          <a:endParaRPr lang="da-DK"/>
        </a:p>
      </dgm:t>
    </dgm:pt>
    <dgm:pt modelId="{5BB194ED-F929-437A-AEF2-BB5A7B3A9D4B}" type="pres">
      <dgm:prSet presAssocID="{9C1F29B8-DD21-4A33-B900-A2965721873C}" presName="parComposite" presStyleCnt="0"/>
      <dgm:spPr/>
      <dgm:t>
        <a:bodyPr/>
        <a:lstStyle/>
        <a:p>
          <a:endParaRPr lang="da-DK"/>
        </a:p>
      </dgm:t>
    </dgm:pt>
    <dgm:pt modelId="{906044CB-7340-46D4-824F-1C29292BF435}" type="pres">
      <dgm:prSet presAssocID="{9C1F29B8-DD21-4A33-B900-A2965721873C}" presName="parBigCircle" presStyleLbl="node0" presStyleIdx="1" presStyleCnt="4" custLinFactNeighborX="-18607" custLinFactNeighborY="-5506"/>
      <dgm:spPr/>
      <dgm:t>
        <a:bodyPr/>
        <a:lstStyle/>
        <a:p>
          <a:endParaRPr lang="da-DK"/>
        </a:p>
      </dgm:t>
    </dgm:pt>
    <dgm:pt modelId="{6ACCC45D-2597-454E-974C-9A55B650D59A}" type="pres">
      <dgm:prSet presAssocID="{9C1F29B8-DD21-4A33-B900-A2965721873C}" presName="parTx" presStyleLbl="revTx" presStyleIdx="1" presStyleCnt="4" custAng="2113817" custLinFactNeighborX="-17421"/>
      <dgm:spPr/>
      <dgm:t>
        <a:bodyPr/>
        <a:lstStyle/>
        <a:p>
          <a:endParaRPr lang="da-DK"/>
        </a:p>
      </dgm:t>
    </dgm:pt>
    <dgm:pt modelId="{D5680560-7AB6-436F-9848-66D3E1CBC1B0}" type="pres">
      <dgm:prSet presAssocID="{9C1F29B8-DD21-4A33-B900-A2965721873C}" presName="bSpace" presStyleCnt="0"/>
      <dgm:spPr/>
      <dgm:t>
        <a:bodyPr/>
        <a:lstStyle/>
        <a:p>
          <a:endParaRPr lang="da-DK"/>
        </a:p>
      </dgm:t>
    </dgm:pt>
    <dgm:pt modelId="{17400442-70A3-41BA-97DF-DD315A506B3F}" type="pres">
      <dgm:prSet presAssocID="{9C1F29B8-DD21-4A33-B900-A2965721873C}" presName="parBackupNorm" presStyleCnt="0"/>
      <dgm:spPr/>
      <dgm:t>
        <a:bodyPr/>
        <a:lstStyle/>
        <a:p>
          <a:endParaRPr lang="da-DK"/>
        </a:p>
      </dgm:t>
    </dgm:pt>
    <dgm:pt modelId="{794F4CE5-4CA0-4F04-A7F9-F64C48EFDF13}" type="pres">
      <dgm:prSet presAssocID="{9CCDE59F-2EB0-4450-99E7-B708CFA77707}" presName="parSpace" presStyleCnt="0"/>
      <dgm:spPr/>
      <dgm:t>
        <a:bodyPr/>
        <a:lstStyle/>
        <a:p>
          <a:endParaRPr lang="da-DK"/>
        </a:p>
      </dgm:t>
    </dgm:pt>
    <dgm:pt modelId="{9F22CAA7-AC12-42DB-A92C-4D48FB5D8089}" type="pres">
      <dgm:prSet presAssocID="{B549F572-2501-4CDD-A858-530BBE2E94AF}" presName="parComposite" presStyleCnt="0"/>
      <dgm:spPr/>
      <dgm:t>
        <a:bodyPr/>
        <a:lstStyle/>
        <a:p>
          <a:endParaRPr lang="da-DK"/>
        </a:p>
      </dgm:t>
    </dgm:pt>
    <dgm:pt modelId="{BBA81A3C-EB3F-4ED7-B405-B6A873E9B67B}" type="pres">
      <dgm:prSet presAssocID="{B549F572-2501-4CDD-A858-530BBE2E94AF}" presName="parBigCircle" presStyleLbl="node0" presStyleIdx="2" presStyleCnt="4" custLinFactNeighborX="66562" custLinFactNeighborY="-5506"/>
      <dgm:spPr/>
      <dgm:t>
        <a:bodyPr/>
        <a:lstStyle/>
        <a:p>
          <a:endParaRPr lang="da-DK"/>
        </a:p>
      </dgm:t>
    </dgm:pt>
    <dgm:pt modelId="{3AD7B7D0-4FEC-4F40-8607-6D1398D58060}" type="pres">
      <dgm:prSet presAssocID="{B549F572-2501-4CDD-A858-530BBE2E94AF}" presName="parTx" presStyleLbl="revTx" presStyleIdx="2" presStyleCnt="4" custAng="2149654" custLinFactNeighborX="62313"/>
      <dgm:spPr/>
      <dgm:t>
        <a:bodyPr/>
        <a:lstStyle/>
        <a:p>
          <a:endParaRPr lang="da-DK"/>
        </a:p>
      </dgm:t>
    </dgm:pt>
    <dgm:pt modelId="{8659AEC0-B79E-4F35-BDDF-CB390AA37BB9}" type="pres">
      <dgm:prSet presAssocID="{B549F572-2501-4CDD-A858-530BBE2E94AF}" presName="bSpace" presStyleCnt="0"/>
      <dgm:spPr/>
      <dgm:t>
        <a:bodyPr/>
        <a:lstStyle/>
        <a:p>
          <a:endParaRPr lang="da-DK"/>
        </a:p>
      </dgm:t>
    </dgm:pt>
    <dgm:pt modelId="{38A67E96-112B-4EF4-8BC1-09940F1C1BF8}" type="pres">
      <dgm:prSet presAssocID="{B549F572-2501-4CDD-A858-530BBE2E94AF}" presName="parBackupNorm" presStyleCnt="0"/>
      <dgm:spPr/>
      <dgm:t>
        <a:bodyPr/>
        <a:lstStyle/>
        <a:p>
          <a:endParaRPr lang="da-DK"/>
        </a:p>
      </dgm:t>
    </dgm:pt>
    <dgm:pt modelId="{D12162A0-6B20-438F-8845-F955872A4F6F}" type="pres">
      <dgm:prSet presAssocID="{C3B363D5-F7BC-4535-A97E-8C18B4684F32}" presName="parSpace" presStyleCnt="0"/>
      <dgm:spPr/>
      <dgm:t>
        <a:bodyPr/>
        <a:lstStyle/>
        <a:p>
          <a:endParaRPr lang="da-DK"/>
        </a:p>
      </dgm:t>
    </dgm:pt>
    <dgm:pt modelId="{6FC4F4FB-8C8F-46F0-98D1-0E23F843BD34}" type="pres">
      <dgm:prSet presAssocID="{346C730E-63B2-4952-8852-264C6B27D67D}" presName="parComposite" presStyleCnt="0"/>
      <dgm:spPr/>
      <dgm:t>
        <a:bodyPr/>
        <a:lstStyle/>
        <a:p>
          <a:endParaRPr lang="da-DK"/>
        </a:p>
      </dgm:t>
    </dgm:pt>
    <dgm:pt modelId="{DB4CCBE5-8DD5-40E9-AA41-A3704305BCE8}" type="pres">
      <dgm:prSet presAssocID="{346C730E-63B2-4952-8852-264C6B27D67D}" presName="parBigCircle" presStyleLbl="node0" presStyleIdx="3" presStyleCnt="4" custLinFactX="46575" custLinFactNeighborX="100000" custLinFactNeighborY="-5506"/>
      <dgm:spPr/>
      <dgm:t>
        <a:bodyPr/>
        <a:lstStyle/>
        <a:p>
          <a:endParaRPr lang="da-DK"/>
        </a:p>
      </dgm:t>
    </dgm:pt>
    <dgm:pt modelId="{7A8A4C2B-5C9A-427F-AC53-2B253A4C9911}" type="pres">
      <dgm:prSet presAssocID="{346C730E-63B2-4952-8852-264C6B27D67D}" presName="parTx" presStyleLbl="revTx" presStyleIdx="3" presStyleCnt="4" custAng="1989782" custLinFactX="32509" custLinFactNeighborX="100000"/>
      <dgm:spPr/>
      <dgm:t>
        <a:bodyPr/>
        <a:lstStyle/>
        <a:p>
          <a:endParaRPr lang="da-DK"/>
        </a:p>
      </dgm:t>
    </dgm:pt>
    <dgm:pt modelId="{0F08A469-E644-4C17-B029-2847E5204763}" type="pres">
      <dgm:prSet presAssocID="{346C730E-63B2-4952-8852-264C6B27D67D}" presName="bSpace" presStyleCnt="0"/>
      <dgm:spPr/>
      <dgm:t>
        <a:bodyPr/>
        <a:lstStyle/>
        <a:p>
          <a:endParaRPr lang="da-DK"/>
        </a:p>
      </dgm:t>
    </dgm:pt>
    <dgm:pt modelId="{E2CF2D52-8C80-44D7-84E0-7B02990FA4BE}" type="pres">
      <dgm:prSet presAssocID="{346C730E-63B2-4952-8852-264C6B27D67D}" presName="parBackupNorm" presStyleCnt="0"/>
      <dgm:spPr/>
      <dgm:t>
        <a:bodyPr/>
        <a:lstStyle/>
        <a:p>
          <a:endParaRPr lang="da-DK"/>
        </a:p>
      </dgm:t>
    </dgm:pt>
    <dgm:pt modelId="{6C838F15-0AF7-430D-9A5F-5B8247364140}" type="pres">
      <dgm:prSet presAssocID="{A3B964CD-ED5A-417A-80B8-FF2C31413646}" presName="parSpace" presStyleCnt="0"/>
      <dgm:spPr/>
      <dgm:t>
        <a:bodyPr/>
        <a:lstStyle/>
        <a:p>
          <a:endParaRPr lang="da-DK"/>
        </a:p>
      </dgm:t>
    </dgm:pt>
  </dgm:ptLst>
  <dgm:cxnLst>
    <dgm:cxn modelId="{0DEA3460-5C7D-4D54-852A-251B426E6DC8}" type="presOf" srcId="{9C1F29B8-DD21-4A33-B900-A2965721873C}" destId="{6ACCC45D-2597-454E-974C-9A55B650D59A}" srcOrd="0" destOrd="0" presId="urn:microsoft.com/office/officeart/2008/layout/CircleAccentTimeline"/>
    <dgm:cxn modelId="{2A1E1D1B-4BCA-42E1-81C3-5BB0D98DA0E1}" type="presOf" srcId="{8EF25C10-555A-40EC-BB77-7B055E37DE2B}" destId="{4A525F07-A862-4F91-B6DD-AC354CF61BBA}" srcOrd="0" destOrd="0" presId="urn:microsoft.com/office/officeart/2008/layout/CircleAccentTimeline"/>
    <dgm:cxn modelId="{9CF3A43A-6916-4C0C-AD1C-8C798F177D99}" type="presOf" srcId="{F12CFAFA-4C4D-4F3E-A08E-74745E455C63}" destId="{C06B448B-C6A2-431E-BAA8-BC4E245020B8}" srcOrd="0" destOrd="0" presId="urn:microsoft.com/office/officeart/2008/layout/CircleAccentTimeline"/>
    <dgm:cxn modelId="{2EC7525F-B799-4D3E-9693-C059E30B743D}" type="presOf" srcId="{B549F572-2501-4CDD-A858-530BBE2E94AF}" destId="{3AD7B7D0-4FEC-4F40-8607-6D1398D58060}" srcOrd="0" destOrd="0" presId="urn:microsoft.com/office/officeart/2008/layout/CircleAccentTimeline"/>
    <dgm:cxn modelId="{8CE0FD64-6B00-4623-8EA2-4D5C9705D7F2}" srcId="{8EF25C10-555A-40EC-BB77-7B055E37DE2B}" destId="{346C730E-63B2-4952-8852-264C6B27D67D}" srcOrd="3" destOrd="0" parTransId="{13200446-1BF4-4474-84E9-8D5B6DEFAD8A}" sibTransId="{A3B964CD-ED5A-417A-80B8-FF2C31413646}"/>
    <dgm:cxn modelId="{6356C1A9-7584-40C2-9C7D-CA1B4A1E4437}" type="presOf" srcId="{346C730E-63B2-4952-8852-264C6B27D67D}" destId="{7A8A4C2B-5C9A-427F-AC53-2B253A4C9911}" srcOrd="0" destOrd="0" presId="urn:microsoft.com/office/officeart/2008/layout/CircleAccentTimeline"/>
    <dgm:cxn modelId="{DC836659-DD49-4F33-9059-DD60F9B19398}" srcId="{8EF25C10-555A-40EC-BB77-7B055E37DE2B}" destId="{F12CFAFA-4C4D-4F3E-A08E-74745E455C63}" srcOrd="0" destOrd="0" parTransId="{AD56FA13-AB3C-42BE-A2D7-5601BB4C4834}" sibTransId="{970F38A4-E95C-44EB-96E0-F287E7D52916}"/>
    <dgm:cxn modelId="{D1C024BB-9C43-4B15-9DE5-5E70F82754D1}" srcId="{8EF25C10-555A-40EC-BB77-7B055E37DE2B}" destId="{B549F572-2501-4CDD-A858-530BBE2E94AF}" srcOrd="2" destOrd="0" parTransId="{8C2F0EB4-1573-4F06-AACC-F4901CEA10D1}" sibTransId="{C3B363D5-F7BC-4535-A97E-8C18B4684F32}"/>
    <dgm:cxn modelId="{4ED59593-C309-4A24-B361-9837AFEECF87}" srcId="{8EF25C10-555A-40EC-BB77-7B055E37DE2B}" destId="{9C1F29B8-DD21-4A33-B900-A2965721873C}" srcOrd="1" destOrd="0" parTransId="{357B0283-FE97-4AF9-B657-5DB84D036B4E}" sibTransId="{9CCDE59F-2EB0-4450-99E7-B708CFA77707}"/>
    <dgm:cxn modelId="{491BC73A-B6E2-4AE4-8D37-3D9319331CBC}" type="presParOf" srcId="{4A525F07-A862-4F91-B6DD-AC354CF61BBA}" destId="{5A441388-A98E-4FCB-B257-8C9CE0A09720}" srcOrd="0" destOrd="0" presId="urn:microsoft.com/office/officeart/2008/layout/CircleAccentTimeline"/>
    <dgm:cxn modelId="{C03219A1-C8D3-4C82-B63B-7B00D7FCB70D}" type="presParOf" srcId="{5A441388-A98E-4FCB-B257-8C9CE0A09720}" destId="{7C024CBF-790E-4CA4-9E30-49575686135A}" srcOrd="0" destOrd="0" presId="urn:microsoft.com/office/officeart/2008/layout/CircleAccentTimeline"/>
    <dgm:cxn modelId="{2A427F2C-6DD2-4B16-A106-3EB394B2F918}" type="presParOf" srcId="{5A441388-A98E-4FCB-B257-8C9CE0A09720}" destId="{C06B448B-C6A2-431E-BAA8-BC4E245020B8}" srcOrd="1" destOrd="0" presId="urn:microsoft.com/office/officeart/2008/layout/CircleAccentTimeline"/>
    <dgm:cxn modelId="{6CCACAC6-1D81-4ABB-AE21-8FCF78D15F93}" type="presParOf" srcId="{5A441388-A98E-4FCB-B257-8C9CE0A09720}" destId="{EC13B55F-B8E6-4EEA-8058-171E884F25A7}" srcOrd="2" destOrd="0" presId="urn:microsoft.com/office/officeart/2008/layout/CircleAccentTimeline"/>
    <dgm:cxn modelId="{54ADE137-50D7-4AEA-BA21-67D0E7B8E4B9}" type="presParOf" srcId="{4A525F07-A862-4F91-B6DD-AC354CF61BBA}" destId="{72D17AF8-4FD9-4B25-BB53-CACE522EAF96}" srcOrd="1" destOrd="0" presId="urn:microsoft.com/office/officeart/2008/layout/CircleAccentTimeline"/>
    <dgm:cxn modelId="{995B09BE-2B93-4B51-8AE2-77EB06A89C06}" type="presParOf" srcId="{4A525F07-A862-4F91-B6DD-AC354CF61BBA}" destId="{217EDFCC-5641-4704-9843-88A12C96E696}" srcOrd="2" destOrd="0" presId="urn:microsoft.com/office/officeart/2008/layout/CircleAccentTimeline"/>
    <dgm:cxn modelId="{DCF06649-068F-4D8B-8AC5-3E9C4C2D2593}" type="presParOf" srcId="{4A525F07-A862-4F91-B6DD-AC354CF61BBA}" destId="{5BB194ED-F929-437A-AEF2-BB5A7B3A9D4B}" srcOrd="3" destOrd="0" presId="urn:microsoft.com/office/officeart/2008/layout/CircleAccentTimeline"/>
    <dgm:cxn modelId="{85554DBD-E282-499F-9A0F-D6B6723BACD0}" type="presParOf" srcId="{5BB194ED-F929-437A-AEF2-BB5A7B3A9D4B}" destId="{906044CB-7340-46D4-824F-1C29292BF435}" srcOrd="0" destOrd="0" presId="urn:microsoft.com/office/officeart/2008/layout/CircleAccentTimeline"/>
    <dgm:cxn modelId="{DCCB228B-E0C9-40E3-8DBA-7AB28BBF0B45}" type="presParOf" srcId="{5BB194ED-F929-437A-AEF2-BB5A7B3A9D4B}" destId="{6ACCC45D-2597-454E-974C-9A55B650D59A}" srcOrd="1" destOrd="0" presId="urn:microsoft.com/office/officeart/2008/layout/CircleAccentTimeline"/>
    <dgm:cxn modelId="{6CE841AD-7050-408F-A1AA-032075ED76AC}" type="presParOf" srcId="{5BB194ED-F929-437A-AEF2-BB5A7B3A9D4B}" destId="{D5680560-7AB6-436F-9848-66D3E1CBC1B0}" srcOrd="2" destOrd="0" presId="urn:microsoft.com/office/officeart/2008/layout/CircleAccentTimeline"/>
    <dgm:cxn modelId="{AA074D76-3E92-4BD5-87E2-F8E667F8FF8D}" type="presParOf" srcId="{4A525F07-A862-4F91-B6DD-AC354CF61BBA}" destId="{17400442-70A3-41BA-97DF-DD315A506B3F}" srcOrd="4" destOrd="0" presId="urn:microsoft.com/office/officeart/2008/layout/CircleAccentTimeline"/>
    <dgm:cxn modelId="{70CA18C1-7C75-4216-84D7-F665DA03D7F2}" type="presParOf" srcId="{4A525F07-A862-4F91-B6DD-AC354CF61BBA}" destId="{794F4CE5-4CA0-4F04-A7F9-F64C48EFDF13}" srcOrd="5" destOrd="0" presId="urn:microsoft.com/office/officeart/2008/layout/CircleAccentTimeline"/>
    <dgm:cxn modelId="{15317AF2-15A3-475A-BC10-A6D236A1DB9D}" type="presParOf" srcId="{4A525F07-A862-4F91-B6DD-AC354CF61BBA}" destId="{9F22CAA7-AC12-42DB-A92C-4D48FB5D8089}" srcOrd="6" destOrd="0" presId="urn:microsoft.com/office/officeart/2008/layout/CircleAccentTimeline"/>
    <dgm:cxn modelId="{AAAD6CF7-6AD2-4F3D-B2D4-80CB9EA3B082}" type="presParOf" srcId="{9F22CAA7-AC12-42DB-A92C-4D48FB5D8089}" destId="{BBA81A3C-EB3F-4ED7-B405-B6A873E9B67B}" srcOrd="0" destOrd="0" presId="urn:microsoft.com/office/officeart/2008/layout/CircleAccentTimeline"/>
    <dgm:cxn modelId="{C7CCBD75-25A9-41DF-9241-F3F2AFDE75C3}" type="presParOf" srcId="{9F22CAA7-AC12-42DB-A92C-4D48FB5D8089}" destId="{3AD7B7D0-4FEC-4F40-8607-6D1398D58060}" srcOrd="1" destOrd="0" presId="urn:microsoft.com/office/officeart/2008/layout/CircleAccentTimeline"/>
    <dgm:cxn modelId="{0D532E04-7CCE-4AFA-9405-B313C0081D4D}" type="presParOf" srcId="{9F22CAA7-AC12-42DB-A92C-4D48FB5D8089}" destId="{8659AEC0-B79E-4F35-BDDF-CB390AA37BB9}" srcOrd="2" destOrd="0" presId="urn:microsoft.com/office/officeart/2008/layout/CircleAccentTimeline"/>
    <dgm:cxn modelId="{EEBA3601-AC03-442D-9DE3-4D992079EBAE}" type="presParOf" srcId="{4A525F07-A862-4F91-B6DD-AC354CF61BBA}" destId="{38A67E96-112B-4EF4-8BC1-09940F1C1BF8}" srcOrd="7" destOrd="0" presId="urn:microsoft.com/office/officeart/2008/layout/CircleAccentTimeline"/>
    <dgm:cxn modelId="{FE1F738A-BC7D-4E2F-AF3C-00AB0FFA78C5}" type="presParOf" srcId="{4A525F07-A862-4F91-B6DD-AC354CF61BBA}" destId="{D12162A0-6B20-438F-8845-F955872A4F6F}" srcOrd="8" destOrd="0" presId="urn:microsoft.com/office/officeart/2008/layout/CircleAccentTimeline"/>
    <dgm:cxn modelId="{983025C6-607E-426D-A8DB-2FE40257FF10}" type="presParOf" srcId="{4A525F07-A862-4F91-B6DD-AC354CF61BBA}" destId="{6FC4F4FB-8C8F-46F0-98D1-0E23F843BD34}" srcOrd="9" destOrd="0" presId="urn:microsoft.com/office/officeart/2008/layout/CircleAccentTimeline"/>
    <dgm:cxn modelId="{E6FE8AAC-3C1F-4998-BDAB-E375BE9C4E83}" type="presParOf" srcId="{6FC4F4FB-8C8F-46F0-98D1-0E23F843BD34}" destId="{DB4CCBE5-8DD5-40E9-AA41-A3704305BCE8}" srcOrd="0" destOrd="0" presId="urn:microsoft.com/office/officeart/2008/layout/CircleAccentTimeline"/>
    <dgm:cxn modelId="{3C4FD128-0F2E-4C01-B46E-4A7407D4AF3A}" type="presParOf" srcId="{6FC4F4FB-8C8F-46F0-98D1-0E23F843BD34}" destId="{7A8A4C2B-5C9A-427F-AC53-2B253A4C9911}" srcOrd="1" destOrd="0" presId="urn:microsoft.com/office/officeart/2008/layout/CircleAccentTimeline"/>
    <dgm:cxn modelId="{0918077A-6278-436D-90AB-2C712E5935F0}" type="presParOf" srcId="{6FC4F4FB-8C8F-46F0-98D1-0E23F843BD34}" destId="{0F08A469-E644-4C17-B029-2847E5204763}" srcOrd="2" destOrd="0" presId="urn:microsoft.com/office/officeart/2008/layout/CircleAccentTimeline"/>
    <dgm:cxn modelId="{A757C0E9-2BAE-4245-8737-32F34AF6A32A}" type="presParOf" srcId="{4A525F07-A862-4F91-B6DD-AC354CF61BBA}" destId="{E2CF2D52-8C80-44D7-84E0-7B02990FA4BE}" srcOrd="10" destOrd="0" presId="urn:microsoft.com/office/officeart/2008/layout/CircleAccentTimeline"/>
    <dgm:cxn modelId="{13897BD6-5586-4B07-AA1F-81A829CFC164}" type="presParOf" srcId="{4A525F07-A862-4F91-B6DD-AC354CF61BBA}" destId="{6C838F15-0AF7-430D-9A5F-5B8247364140}" srcOrd="11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024CBF-790E-4CA4-9E30-49575686135A}">
      <dsp:nvSpPr>
        <dsp:cNvPr id="0" name=""/>
        <dsp:cNvSpPr/>
      </dsp:nvSpPr>
      <dsp:spPr>
        <a:xfrm>
          <a:off x="100455" y="1724534"/>
          <a:ext cx="1471648" cy="1471648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6B448B-C6A2-431E-BAA8-BC4E245020B8}">
      <dsp:nvSpPr>
        <dsp:cNvPr id="0" name=""/>
        <dsp:cNvSpPr/>
      </dsp:nvSpPr>
      <dsp:spPr>
        <a:xfrm rot="19787966">
          <a:off x="630437" y="645716"/>
          <a:ext cx="1806632" cy="842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0" rIns="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b="1" i="0" kern="1200" dirty="0" smtClean="0"/>
            <a:t>Marts 2022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b="0" i="0" kern="1200" dirty="0" smtClean="0"/>
            <a:t>Politisk</a:t>
          </a:r>
          <a:r>
            <a:rPr lang="da-DK" sz="1400" b="1" i="0" kern="1200" dirty="0" smtClean="0"/>
            <a:t> aftale</a:t>
          </a:r>
          <a:r>
            <a:rPr lang="da-DK" sz="1400" i="0" kern="1200" dirty="0" smtClean="0"/>
            <a:t> om at styrke undervisningen for anbragte og udsatte børn og unge - Børnene Først på undervisningsområdet</a:t>
          </a:r>
          <a:endParaRPr lang="da-DK" sz="1400" i="0" kern="1200" dirty="0"/>
        </a:p>
      </dsp:txBody>
      <dsp:txXfrm>
        <a:off x="630437" y="645716"/>
        <a:ext cx="1806632" cy="842446"/>
      </dsp:txXfrm>
    </dsp:sp>
    <dsp:sp modelId="{906044CB-7340-46D4-824F-1C29292BF435}">
      <dsp:nvSpPr>
        <dsp:cNvPr id="0" name=""/>
        <dsp:cNvSpPr/>
      </dsp:nvSpPr>
      <dsp:spPr>
        <a:xfrm>
          <a:off x="2749809" y="1744784"/>
          <a:ext cx="1471648" cy="1471648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CCC45D-2597-454E-974C-9A55B650D59A}">
      <dsp:nvSpPr>
        <dsp:cNvPr id="0" name=""/>
        <dsp:cNvSpPr/>
      </dsp:nvSpPr>
      <dsp:spPr>
        <a:xfrm rot="19813817">
          <a:off x="3268290" y="626119"/>
          <a:ext cx="1829422" cy="881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0" rIns="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b="1" kern="1200" dirty="0" smtClean="0"/>
            <a:t>Maj, 2022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b="0" kern="1200" dirty="0" smtClean="0"/>
            <a:t>Politisk</a:t>
          </a:r>
          <a:r>
            <a:rPr lang="da-DK" sz="1400" b="1" kern="1200" dirty="0" smtClean="0"/>
            <a:t> aftale</a:t>
          </a:r>
          <a:r>
            <a:rPr lang="da-DK" sz="1400" kern="1200" dirty="0" smtClean="0"/>
            <a:t> om flere rettigheder og bedre tilrettelæggelse af STU – STU-aftalen</a:t>
          </a:r>
          <a:endParaRPr lang="da-DK" sz="1400" kern="1200" dirty="0"/>
        </a:p>
      </dsp:txBody>
      <dsp:txXfrm>
        <a:off x="3268290" y="626119"/>
        <a:ext cx="1829422" cy="881640"/>
      </dsp:txXfrm>
    </dsp:sp>
    <dsp:sp modelId="{BBA81A3C-EB3F-4ED7-B405-B6A873E9B67B}">
      <dsp:nvSpPr>
        <dsp:cNvPr id="0" name=""/>
        <dsp:cNvSpPr/>
      </dsp:nvSpPr>
      <dsp:spPr>
        <a:xfrm>
          <a:off x="5585813" y="1744784"/>
          <a:ext cx="1471648" cy="1471648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D7B7D0-4FEC-4F40-8607-6D1398D58060}">
      <dsp:nvSpPr>
        <dsp:cNvPr id="0" name=""/>
        <dsp:cNvSpPr/>
      </dsp:nvSpPr>
      <dsp:spPr>
        <a:xfrm rot="19849654">
          <a:off x="6104472" y="626119"/>
          <a:ext cx="1829422" cy="881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0" rIns="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b="1" i="0" kern="1200" dirty="0" smtClean="0"/>
            <a:t>Marts 2023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b="1" i="1" kern="1200" dirty="0" smtClean="0"/>
            <a:t>Kommissorium</a:t>
          </a:r>
          <a:r>
            <a:rPr lang="da-DK" sz="1400" i="1" kern="1200" dirty="0" smtClean="0"/>
            <a:t> for </a:t>
          </a:r>
          <a:r>
            <a:rPr lang="da-DK" sz="1400" i="1" kern="1200" dirty="0" smtClean="0">
              <a:solidFill>
                <a:srgbClr val="005A5A"/>
              </a:solidFill>
            </a:rPr>
            <a:t>fagligt grundlag for styrket indsats for elever med særlige behov </a:t>
          </a:r>
          <a:r>
            <a:rPr lang="da-DK" sz="1400" i="1" kern="1200" dirty="0" smtClean="0"/>
            <a:t>– politisk godkendelse</a:t>
          </a:r>
          <a:endParaRPr lang="da-DK" sz="1400" kern="1200" dirty="0"/>
        </a:p>
      </dsp:txBody>
      <dsp:txXfrm>
        <a:off x="6104472" y="626119"/>
        <a:ext cx="1829422" cy="881640"/>
      </dsp:txXfrm>
    </dsp:sp>
    <dsp:sp modelId="{DB4CCBE5-8DD5-40E9-AA41-A3704305BCE8}">
      <dsp:nvSpPr>
        <dsp:cNvPr id="0" name=""/>
        <dsp:cNvSpPr/>
      </dsp:nvSpPr>
      <dsp:spPr>
        <a:xfrm>
          <a:off x="8345938" y="1744784"/>
          <a:ext cx="1471648" cy="1471648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8A4C2B-5C9A-427F-AC53-2B253A4C9911}">
      <dsp:nvSpPr>
        <dsp:cNvPr id="0" name=""/>
        <dsp:cNvSpPr/>
      </dsp:nvSpPr>
      <dsp:spPr>
        <a:xfrm rot="19689782">
          <a:off x="8790699" y="626119"/>
          <a:ext cx="1829422" cy="881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0" rIns="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b="1" kern="1200" dirty="0" smtClean="0"/>
            <a:t>April 2023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 dirty="0" smtClean="0"/>
            <a:t>Etablering af ny </a:t>
          </a:r>
          <a:r>
            <a:rPr lang="da-DK" sz="1400" b="1" kern="1200" dirty="0" smtClean="0"/>
            <a:t>vidensenhed</a:t>
          </a:r>
          <a:r>
            <a:rPr lang="da-DK" sz="1400" kern="1200" dirty="0" smtClean="0"/>
            <a:t> i ministeriet: VIBUS – Vidensenhed for børn og unge med særlige behov</a:t>
          </a:r>
          <a:endParaRPr lang="da-DK" sz="1400" kern="1200" dirty="0"/>
        </a:p>
      </dsp:txBody>
      <dsp:txXfrm>
        <a:off x="8790699" y="626119"/>
        <a:ext cx="1829422" cy="8816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07/03/2024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03533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 smtClean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716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254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801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90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043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24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 smtClean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316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110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u="none" dirty="0" smtClean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559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498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aggrund">
            <a:extLst>
              <a:ext uri="{FF2B5EF4-FFF2-40B4-BE49-F238E27FC236}">
                <a16:creationId xmlns:a16="http://schemas.microsoft.com/office/drawing/2014/main" id="{A203E482-3CDF-036F-0708-4D0C3DF71AE9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4" name="Element">
            <a:extLst>
              <a:ext uri="{FF2B5EF4-FFF2-40B4-BE49-F238E27FC236}">
                <a16:creationId xmlns:a16="http://schemas.microsoft.com/office/drawing/2014/main" id="{A3EBDC23-28DE-DCE6-C444-B9DBC477A2BF}"/>
              </a:ext>
            </a:extLst>
          </p:cNvPr>
          <p:cNvSpPr/>
          <p:nvPr userDrawn="1"/>
        </p:nvSpPr>
        <p:spPr>
          <a:xfrm>
            <a:off x="12048000" y="0"/>
            <a:ext cx="151200" cy="686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B86CE3-1D30-8A72-D9BF-8871A55007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138" y="2231938"/>
            <a:ext cx="8335100" cy="1778909"/>
          </a:xfrm>
        </p:spPr>
        <p:txBody>
          <a:bodyPr anchor="b" anchorCtr="0"/>
          <a:lstStyle>
            <a:lvl1pPr>
              <a:lnSpc>
                <a:spcPct val="90000"/>
              </a:lnSpc>
              <a:defRPr sz="6000"/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5" name="Undertitel 2">
            <a:extLst>
              <a:ext uri="{FF2B5EF4-FFF2-40B4-BE49-F238E27FC236}">
                <a16:creationId xmlns:a16="http://schemas.microsoft.com/office/drawing/2014/main" id="{A2C4460D-8385-F0CA-52D1-477ED42750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0" y="4316774"/>
            <a:ext cx="8335100" cy="1271824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tilføje underoverskrift</a:t>
            </a:r>
            <a:endParaRPr lang="da-DK"/>
          </a:p>
        </p:txBody>
      </p:sp>
      <p:sp>
        <p:nvSpPr>
          <p:cNvPr id="16" name="Name" descr="{&quot;templafy&quot;:{&quot;id&quot;:&quot;1fceecdf-e9ee-4aa7-8bda-605356db10a1&quot;}}">
            <a:extLst>
              <a:ext uri="{FF2B5EF4-FFF2-40B4-BE49-F238E27FC236}">
                <a16:creationId xmlns:a16="http://schemas.microsoft.com/office/drawing/2014/main" id="{4B3973E0-755F-84BD-3093-F5A14B55E327}"/>
              </a:ext>
            </a:extLst>
          </p:cNvPr>
          <p:cNvSpPr/>
          <p:nvPr userDrawn="1"/>
        </p:nvSpPr>
        <p:spPr>
          <a:xfrm>
            <a:off x="720000" y="6400801"/>
            <a:ext cx="8335100" cy="45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r>
              <a:rPr lang="da-DK" sz="800" noProof="0" dirty="0">
                <a:solidFill>
                  <a:schemeClr val="tx1"/>
                </a:solidFill>
              </a:rPr>
              <a:t>Katrine Rusmann</a:t>
            </a:r>
          </a:p>
        </p:txBody>
      </p:sp>
      <p:sp>
        <p:nvSpPr>
          <p:cNvPr id="17" name="Date" descr="{&quot;templafy&quot;:{&quot;id&quot;:&quot;1afa7b69-192c-4226-b403-2d87d27b1fb2&quot;}}">
            <a:extLst>
              <a:ext uri="{FF2B5EF4-FFF2-40B4-BE49-F238E27FC236}">
                <a16:creationId xmlns:a16="http://schemas.microsoft.com/office/drawing/2014/main" id="{F8A29FD4-5861-BFB7-CFEF-AA583885432E}"/>
              </a:ext>
            </a:extLst>
          </p:cNvPr>
          <p:cNvSpPr txBox="1">
            <a:spLocks/>
          </p:cNvSpPr>
          <p:nvPr userDrawn="1"/>
        </p:nvSpPr>
        <p:spPr>
          <a:xfrm>
            <a:off x="9982201" y="6400801"/>
            <a:ext cx="1489074" cy="45676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da-DK" sz="800" dirty="0">
              <a:solidFill>
                <a:schemeClr val="tx1"/>
              </a:solidFill>
            </a:endParaRPr>
          </a:p>
        </p:txBody>
      </p:sp>
      <p:sp>
        <p:nvSpPr>
          <p:cNvPr id="19" name="Pladsholder til dato 18">
            <a:extLst>
              <a:ext uri="{FF2B5EF4-FFF2-40B4-BE49-F238E27FC236}">
                <a16:creationId xmlns:a16="http://schemas.microsoft.com/office/drawing/2014/main" id="{E1C7A997-9C61-52E8-AF73-2D101C9C4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81486-0C06-4A53-8CD5-AA6A1048FA3A}" type="datetime1">
              <a:rPr lang="da-DK" smtClean="0"/>
              <a:t>07-03-2024</a:t>
            </a:fld>
            <a:endParaRPr lang="da-DK" dirty="0"/>
          </a:p>
        </p:txBody>
      </p:sp>
      <p:sp>
        <p:nvSpPr>
          <p:cNvPr id="20" name="Pladsholder til sidefod 19">
            <a:extLst>
              <a:ext uri="{FF2B5EF4-FFF2-40B4-BE49-F238E27FC236}">
                <a16:creationId xmlns:a16="http://schemas.microsoft.com/office/drawing/2014/main" id="{B29DFCC8-1FAD-4EF3-6CE5-8FC78C987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1" name="Pladsholder til slidenummer 20">
            <a:extLst>
              <a:ext uri="{FF2B5EF4-FFF2-40B4-BE49-F238E27FC236}">
                <a16:creationId xmlns:a16="http://schemas.microsoft.com/office/drawing/2014/main" id="{DC846313-DA26-0FA1-DF3C-B4A7331D6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282035215" name="logo" descr="{&quot;templafy&quot;:{&quot;id&quot;:&quot;36402fab-a6ea-4237-a55b-5a9a1bc0ee77&quot;}}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7213" y="720000"/>
            <a:ext cx="2203500" cy="65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425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50754-C2CE-4CB8-A5E2-AD2A724C0A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tilføje titel i maks. to linjer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0000" y="2008800"/>
            <a:ext cx="5302800" cy="412527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                                                                   Brug TAB for at gå frem i tekst-niveau.                                      Brug SHIFT+TAB for at gå tilbage i tekst-niveau.                     Alternativt kan Forøge og Formindsk listeniveau bruges.</a:t>
            </a:r>
            <a:endParaRPr lang="da-DK"/>
          </a:p>
          <a:p>
            <a:pPr lvl="1"/>
            <a:r>
              <a:rPr lang="da-DK" noProof="0" dirty="0"/>
              <a:t>Andet Niveau</a:t>
            </a:r>
            <a:endParaRPr lang="da-DK"/>
          </a:p>
          <a:p>
            <a:pPr lvl="2"/>
            <a:r>
              <a:rPr lang="da-DK" noProof="0" dirty="0"/>
              <a:t>Tredje Niveau</a:t>
            </a:r>
            <a:endParaRPr lang="da-DK"/>
          </a:p>
          <a:p>
            <a:pPr lvl="3"/>
            <a:r>
              <a:rPr lang="da-DK" noProof="0" dirty="0"/>
              <a:t>Fjerde Niveau</a:t>
            </a:r>
            <a:endParaRPr lang="da-DK"/>
          </a:p>
          <a:p>
            <a:pPr lvl="4"/>
            <a:r>
              <a:rPr lang="da-DK" noProof="0" dirty="0"/>
              <a:t>Femte Niveau</a:t>
            </a:r>
            <a:endParaRPr lang="da-DK"/>
          </a:p>
          <a:p>
            <a:pPr lvl="5"/>
            <a:r>
              <a:rPr lang="da-DK" noProof="0" dirty="0"/>
              <a:t>6 Niveau</a:t>
            </a:r>
            <a:endParaRPr lang="da-DK"/>
          </a:p>
          <a:p>
            <a:pPr lvl="6"/>
            <a:r>
              <a:rPr lang="da-DK" noProof="0" dirty="0"/>
              <a:t>7 Niveau</a:t>
            </a:r>
            <a:endParaRPr lang="da-DK"/>
          </a:p>
          <a:p>
            <a:pPr lvl="7"/>
            <a:r>
              <a:rPr lang="da-DK" noProof="0" dirty="0"/>
              <a:t>8 Niveau</a:t>
            </a:r>
            <a:endParaRPr lang="da-DK"/>
          </a:p>
          <a:p>
            <a:pPr lvl="8"/>
            <a:r>
              <a:rPr lang="da-DK" noProof="0" dirty="0"/>
              <a:t>9 Niveau</a:t>
            </a:r>
            <a:endParaRPr lang="da-DK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66800" y="2008800"/>
            <a:ext cx="5302800" cy="412527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                                                          Brug TAB for at gå frem i tekst-niveau.                                      Brug SHIFT+TAB for at gå tilbage i tekst-niveau.                     Alternativt kan Forøge og Formindsk listeniveau bruges.</a:t>
            </a:r>
            <a:endParaRPr lang="da-DK"/>
          </a:p>
          <a:p>
            <a:pPr lvl="1"/>
            <a:r>
              <a:rPr lang="da-DK" noProof="0" dirty="0"/>
              <a:t>Andet Niveau</a:t>
            </a:r>
            <a:endParaRPr lang="da-DK"/>
          </a:p>
          <a:p>
            <a:pPr lvl="2"/>
            <a:r>
              <a:rPr lang="da-DK" noProof="0" dirty="0"/>
              <a:t>Tredje Niveau</a:t>
            </a:r>
            <a:endParaRPr lang="da-DK"/>
          </a:p>
          <a:p>
            <a:pPr lvl="3"/>
            <a:r>
              <a:rPr lang="da-DK" noProof="0" dirty="0"/>
              <a:t>Fjerde Niveau</a:t>
            </a:r>
            <a:endParaRPr lang="da-DK"/>
          </a:p>
          <a:p>
            <a:pPr lvl="4"/>
            <a:r>
              <a:rPr lang="da-DK" noProof="0" dirty="0"/>
              <a:t>Femte Niveau</a:t>
            </a:r>
            <a:endParaRPr lang="da-DK"/>
          </a:p>
          <a:p>
            <a:pPr lvl="5"/>
            <a:r>
              <a:rPr lang="da-DK" noProof="0" dirty="0"/>
              <a:t>6 Niveau</a:t>
            </a:r>
            <a:endParaRPr lang="da-DK"/>
          </a:p>
          <a:p>
            <a:pPr lvl="6"/>
            <a:r>
              <a:rPr lang="da-DK" noProof="0" dirty="0"/>
              <a:t>7 Niveau</a:t>
            </a:r>
            <a:endParaRPr lang="da-DK"/>
          </a:p>
          <a:p>
            <a:pPr lvl="7"/>
            <a:r>
              <a:rPr lang="da-DK" noProof="0" dirty="0"/>
              <a:t>8 Niveau</a:t>
            </a:r>
            <a:endParaRPr lang="da-DK"/>
          </a:p>
          <a:p>
            <a:pPr lvl="8"/>
            <a:r>
              <a:rPr lang="da-DK" noProof="0" dirty="0"/>
              <a:t>9 Niveau</a:t>
            </a:r>
            <a:endParaRPr lang="da-DK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012D715-8ACA-FFBE-1DE3-52B7A5C11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1F00C-AA81-451C-9F2E-28BAD98A005E}" type="datetime1">
              <a:rPr lang="da-DK" smtClean="0"/>
              <a:t>07-03-2024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996D4F4-191F-53A9-65DB-E3760C0A7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B5D28F2-8FE3-B5A5-56FA-2C40E8EDD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323341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793" userDrawn="1">
          <p15:clr>
            <a:srgbClr val="A4A3A4"/>
          </p15:clr>
        </p15:guide>
        <p15:guide id="3" pos="3884" userDrawn="1">
          <p15:clr>
            <a:srgbClr val="A4A3A4"/>
          </p15:clr>
        </p15:guide>
        <p15:guide id="4" orient="horz" pos="1265" userDrawn="1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50754-C2CE-4CB8-A5E2-AD2A724C0A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tilføje titel i maks. to linjer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0000" y="2008800"/>
            <a:ext cx="7117488" cy="412527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Brug TAB for at gå frem i tekst-niveau.                                                                  Brug SHIFT+TAB for at gå tilbage i tekst-niveau.                                                    Alternativt kan Forøge og Formindsk listeniveau bruges.</a:t>
            </a:r>
            <a:endParaRPr lang="da-DK"/>
          </a:p>
          <a:p>
            <a:pPr lvl="1"/>
            <a:r>
              <a:rPr lang="da-DK" noProof="0" dirty="0"/>
              <a:t>Andet Niveau</a:t>
            </a:r>
            <a:endParaRPr lang="da-DK"/>
          </a:p>
          <a:p>
            <a:pPr lvl="2"/>
            <a:r>
              <a:rPr lang="da-DK" noProof="0" dirty="0"/>
              <a:t>Tredje Niveau</a:t>
            </a:r>
            <a:endParaRPr lang="da-DK"/>
          </a:p>
          <a:p>
            <a:pPr lvl="3"/>
            <a:r>
              <a:rPr lang="da-DK" noProof="0" dirty="0"/>
              <a:t>Fjerde Niveau</a:t>
            </a:r>
            <a:endParaRPr lang="da-DK"/>
          </a:p>
          <a:p>
            <a:pPr lvl="4"/>
            <a:r>
              <a:rPr lang="da-DK" noProof="0" dirty="0"/>
              <a:t>Femte Niveau</a:t>
            </a:r>
            <a:endParaRPr lang="da-DK"/>
          </a:p>
          <a:p>
            <a:pPr lvl="5"/>
            <a:r>
              <a:rPr lang="da-DK" noProof="0" dirty="0"/>
              <a:t>6 Niveau</a:t>
            </a:r>
            <a:endParaRPr lang="da-DK"/>
          </a:p>
          <a:p>
            <a:pPr lvl="6"/>
            <a:r>
              <a:rPr lang="da-DK" noProof="0" dirty="0"/>
              <a:t>7 Niveau</a:t>
            </a:r>
            <a:endParaRPr lang="da-DK"/>
          </a:p>
          <a:p>
            <a:pPr lvl="7"/>
            <a:r>
              <a:rPr lang="da-DK" noProof="0" dirty="0"/>
              <a:t>8 Niveau</a:t>
            </a:r>
            <a:endParaRPr lang="da-DK"/>
          </a:p>
          <a:p>
            <a:pPr lvl="8"/>
            <a:r>
              <a:rPr lang="da-DK" noProof="0" dirty="0"/>
              <a:t>9 Niveau</a:t>
            </a:r>
            <a:endParaRPr lang="da-DK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981950" y="2008800"/>
            <a:ext cx="3487650" cy="412527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                          Brug TAB for at gå frem i tekst-niveau. Brug SHIFT+TAB for at gå tilbage i tekst-niveau.                            Alternativt kan Forøge og Formindsk listeniveau bruges.</a:t>
            </a:r>
            <a:endParaRPr lang="da-DK"/>
          </a:p>
          <a:p>
            <a:pPr lvl="1"/>
            <a:r>
              <a:rPr lang="da-DK" noProof="0" dirty="0"/>
              <a:t>Andet Niveau</a:t>
            </a:r>
            <a:endParaRPr lang="da-DK"/>
          </a:p>
          <a:p>
            <a:pPr lvl="2"/>
            <a:r>
              <a:rPr lang="da-DK" noProof="0" dirty="0"/>
              <a:t>Tredje Niveau</a:t>
            </a:r>
            <a:endParaRPr lang="da-DK"/>
          </a:p>
          <a:p>
            <a:pPr lvl="3"/>
            <a:r>
              <a:rPr lang="da-DK" noProof="0" dirty="0"/>
              <a:t>Fjerde Niveau</a:t>
            </a:r>
            <a:endParaRPr lang="da-DK"/>
          </a:p>
          <a:p>
            <a:pPr lvl="4"/>
            <a:r>
              <a:rPr lang="da-DK" noProof="0" dirty="0"/>
              <a:t>Femte Niveau</a:t>
            </a:r>
            <a:endParaRPr lang="da-DK"/>
          </a:p>
          <a:p>
            <a:pPr lvl="5"/>
            <a:r>
              <a:rPr lang="da-DK" noProof="0" dirty="0"/>
              <a:t>6 Niveau</a:t>
            </a:r>
            <a:endParaRPr lang="da-DK"/>
          </a:p>
          <a:p>
            <a:pPr lvl="6"/>
            <a:r>
              <a:rPr lang="da-DK" noProof="0" dirty="0"/>
              <a:t>7 Niveau</a:t>
            </a:r>
            <a:endParaRPr lang="da-DK"/>
          </a:p>
          <a:p>
            <a:pPr lvl="7"/>
            <a:r>
              <a:rPr lang="da-DK" noProof="0" dirty="0"/>
              <a:t>8 Niveau</a:t>
            </a:r>
            <a:endParaRPr lang="da-DK"/>
          </a:p>
          <a:p>
            <a:pPr lvl="8"/>
            <a:r>
              <a:rPr lang="da-DK" noProof="0" dirty="0"/>
              <a:t>9 Niveau</a:t>
            </a:r>
            <a:endParaRPr lang="da-DK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F26BCE3-1C60-7E71-4A90-6A7A87755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1F00C-AA81-451C-9F2E-28BAD98A005E}" type="datetime1">
              <a:rPr lang="da-DK" smtClean="0"/>
              <a:t>07-03-2024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4253736-D513-8625-2F89-E102785DA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A275F7D-E7C6-49B1-2644-96FB92BC6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148941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650" userDrawn="1">
          <p15:clr>
            <a:srgbClr val="A4A3A4"/>
          </p15:clr>
        </p15:guide>
        <p15:guide id="5" pos="2740" userDrawn="1">
          <p15:clr>
            <a:srgbClr val="A4A3A4"/>
          </p15:clr>
        </p15:guide>
        <p15:guide id="6" pos="4937" userDrawn="1">
          <p15:clr>
            <a:srgbClr val="A4A3A4"/>
          </p15:clr>
        </p15:guide>
        <p15:guide id="7" pos="5028" userDrawn="1">
          <p15:clr>
            <a:srgbClr val="A4A3A4"/>
          </p15:clr>
        </p15:guide>
        <p15:guide id="8" orient="horz" pos="1265" userDrawn="1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50754-C2CE-4CB8-A5E2-AD2A724C0A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tilføje titel i maks. to linjer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0000" y="2008800"/>
            <a:ext cx="3486875" cy="412527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                          Brug TAB for at gå frem i tekst-niveau. Brug SHIFT+TAB for at gå tilbage i tekst-niveau.                            Alternativt kan Forøge og Formindsk listeniveau bruges.</a:t>
            </a:r>
            <a:endParaRPr lang="da-DK"/>
          </a:p>
          <a:p>
            <a:pPr lvl="1"/>
            <a:r>
              <a:rPr lang="da-DK" noProof="0" dirty="0"/>
              <a:t>Andet Niveau</a:t>
            </a:r>
            <a:endParaRPr lang="da-DK"/>
          </a:p>
          <a:p>
            <a:pPr lvl="2"/>
            <a:r>
              <a:rPr lang="da-DK" noProof="0" dirty="0"/>
              <a:t>Tredje Niveau</a:t>
            </a:r>
            <a:endParaRPr lang="da-DK"/>
          </a:p>
          <a:p>
            <a:pPr lvl="3"/>
            <a:r>
              <a:rPr lang="da-DK" noProof="0" dirty="0"/>
              <a:t>Fjerde Niveau</a:t>
            </a:r>
            <a:endParaRPr lang="da-DK"/>
          </a:p>
          <a:p>
            <a:pPr lvl="4"/>
            <a:r>
              <a:rPr lang="da-DK" noProof="0" dirty="0"/>
              <a:t>Femte Niveau</a:t>
            </a:r>
            <a:endParaRPr lang="da-DK"/>
          </a:p>
          <a:p>
            <a:pPr lvl="5"/>
            <a:r>
              <a:rPr lang="da-DK" noProof="0" dirty="0"/>
              <a:t>6 Niveau</a:t>
            </a:r>
            <a:endParaRPr lang="da-DK"/>
          </a:p>
          <a:p>
            <a:pPr lvl="6"/>
            <a:r>
              <a:rPr lang="da-DK" noProof="0" dirty="0"/>
              <a:t>7 Niveau</a:t>
            </a:r>
            <a:endParaRPr lang="da-DK"/>
          </a:p>
          <a:p>
            <a:pPr lvl="7"/>
            <a:r>
              <a:rPr lang="da-DK" noProof="0" dirty="0"/>
              <a:t>8 Niveau</a:t>
            </a:r>
            <a:endParaRPr lang="da-DK"/>
          </a:p>
          <a:p>
            <a:pPr lvl="8"/>
            <a:r>
              <a:rPr lang="da-DK" noProof="0" dirty="0"/>
              <a:t>9 Niveau</a:t>
            </a:r>
            <a:endParaRPr lang="da-DK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49750" y="2008800"/>
            <a:ext cx="3486875" cy="412527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                          Brug TAB for at gå frem i tekst-niveau. Brug SHIFT+TAB for at gå tilbage i tekst-niveau.                            Alternativt kan Forøge og Formindsk listeniveau bruges.</a:t>
            </a:r>
            <a:endParaRPr lang="da-DK"/>
          </a:p>
          <a:p>
            <a:pPr lvl="1"/>
            <a:r>
              <a:rPr lang="da-DK" noProof="0" dirty="0"/>
              <a:t>Andet Niveau</a:t>
            </a:r>
            <a:endParaRPr lang="da-DK"/>
          </a:p>
          <a:p>
            <a:pPr lvl="2"/>
            <a:r>
              <a:rPr lang="da-DK" noProof="0" dirty="0"/>
              <a:t>Tredje Niveau</a:t>
            </a:r>
            <a:endParaRPr lang="da-DK"/>
          </a:p>
          <a:p>
            <a:pPr lvl="3"/>
            <a:r>
              <a:rPr lang="da-DK" noProof="0" dirty="0"/>
              <a:t>Fjerde Niveau</a:t>
            </a:r>
            <a:endParaRPr lang="da-DK"/>
          </a:p>
          <a:p>
            <a:pPr lvl="4"/>
            <a:r>
              <a:rPr lang="da-DK" noProof="0" dirty="0"/>
              <a:t>Femte Niveau</a:t>
            </a:r>
            <a:endParaRPr lang="da-DK"/>
          </a:p>
          <a:p>
            <a:pPr lvl="5"/>
            <a:r>
              <a:rPr lang="da-DK" noProof="0" dirty="0"/>
              <a:t>6 Niveau</a:t>
            </a:r>
            <a:endParaRPr lang="da-DK"/>
          </a:p>
          <a:p>
            <a:pPr lvl="6"/>
            <a:r>
              <a:rPr lang="da-DK" noProof="0" dirty="0"/>
              <a:t>7 Niveau</a:t>
            </a:r>
            <a:endParaRPr lang="da-DK"/>
          </a:p>
          <a:p>
            <a:pPr lvl="7"/>
            <a:r>
              <a:rPr lang="da-DK" noProof="0" dirty="0"/>
              <a:t>8 Niveau</a:t>
            </a:r>
            <a:endParaRPr lang="da-DK"/>
          </a:p>
          <a:p>
            <a:pPr lvl="8"/>
            <a:r>
              <a:rPr lang="da-DK" noProof="0" dirty="0"/>
              <a:t>9 Niveau</a:t>
            </a:r>
            <a:endParaRPr lang="da-DK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A974BE4F-F05D-F820-341F-59E80B5A55BF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7981951" y="2008188"/>
            <a:ext cx="3486875" cy="4125278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noProof="0" dirty="0"/>
              <a:t>Klik for at tilføje tekst                          Brug TAB for at gå frem i tekst-niveau. Brug SHIFT+TAB for at gå tilbage i tekst-niveau.                            Alternativt kan Forøge og Formindsk listeniveau bruges.</a:t>
            </a:r>
            <a:endParaRPr lang="da-DK"/>
          </a:p>
          <a:p>
            <a:pPr lvl="1"/>
            <a:r>
              <a:rPr lang="da-DK" noProof="0" dirty="0"/>
              <a:t>Andet Niveau</a:t>
            </a:r>
            <a:endParaRPr lang="da-DK"/>
          </a:p>
          <a:p>
            <a:pPr lvl="2"/>
            <a:r>
              <a:rPr lang="da-DK" noProof="0" dirty="0"/>
              <a:t>Tredje Niveau</a:t>
            </a:r>
            <a:endParaRPr lang="da-DK"/>
          </a:p>
          <a:p>
            <a:pPr lvl="3"/>
            <a:r>
              <a:rPr lang="da-DK" noProof="0" dirty="0"/>
              <a:t>Fjerde Niveau</a:t>
            </a:r>
            <a:endParaRPr lang="da-DK"/>
          </a:p>
          <a:p>
            <a:pPr lvl="4"/>
            <a:r>
              <a:rPr lang="da-DK" noProof="0" dirty="0"/>
              <a:t>Femte Niveau</a:t>
            </a:r>
            <a:endParaRPr lang="da-DK"/>
          </a:p>
          <a:p>
            <a:pPr lvl="5"/>
            <a:r>
              <a:rPr lang="da-DK" noProof="0" dirty="0"/>
              <a:t>6 Niveau</a:t>
            </a:r>
            <a:endParaRPr lang="da-DK"/>
          </a:p>
          <a:p>
            <a:pPr lvl="6"/>
            <a:r>
              <a:rPr lang="da-DK" noProof="0" dirty="0"/>
              <a:t>7 Niveau</a:t>
            </a:r>
            <a:endParaRPr lang="da-DK"/>
          </a:p>
          <a:p>
            <a:pPr lvl="7"/>
            <a:r>
              <a:rPr lang="da-DK" noProof="0" dirty="0"/>
              <a:t>8 Niveau</a:t>
            </a:r>
            <a:endParaRPr lang="da-DK"/>
          </a:p>
          <a:p>
            <a:pPr lvl="8"/>
            <a:r>
              <a:rPr lang="da-DK" noProof="0" dirty="0"/>
              <a:t>9 Niveau</a:t>
            </a:r>
            <a:endParaRPr lang="da-DK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E5E3357-21D6-9C08-E603-AA233BD29A3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1B1F00C-AA81-451C-9F2E-28BAD98A005E}" type="datetime1">
              <a:rPr lang="da-DK" smtClean="0"/>
              <a:t>07-03-2024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21BA71A-F069-B212-232F-4ABB6775A81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A7F9CF9-1022-CF80-659B-1EACC5D850F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305142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650" userDrawn="1">
          <p15:clr>
            <a:srgbClr val="A4A3A4"/>
          </p15:clr>
        </p15:guide>
        <p15:guide id="5" pos="2740" userDrawn="1">
          <p15:clr>
            <a:srgbClr val="A4A3A4"/>
          </p15:clr>
        </p15:guide>
        <p15:guide id="6" pos="4937" userDrawn="1">
          <p15:clr>
            <a:srgbClr val="A4A3A4"/>
          </p15:clr>
        </p15:guide>
        <p15:guide id="7" pos="5028" userDrawn="1">
          <p15:clr>
            <a:srgbClr val="A4A3A4"/>
          </p15:clr>
        </p15:guide>
        <p15:guide id="8" orient="horz" pos="1265" userDrawn="1">
          <p15:clr>
            <a:srgbClr val="A4A3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ndho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50754-C2CE-4CB8-A5E2-AD2A724C0A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tilføje titel i maks. to linjer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0000" y="2008800"/>
            <a:ext cx="2578825" cy="412527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        Brug TAB for at gå frem i tekst-niveau.                   Brug SHIFT+TAB for at gå tilbage i tekst-niveau. Alternativt kan Forøge og Formindsk listeniveau bruges.</a:t>
            </a:r>
            <a:endParaRPr lang="da-DK"/>
          </a:p>
          <a:p>
            <a:pPr lvl="1"/>
            <a:r>
              <a:rPr lang="da-DK" noProof="0" dirty="0"/>
              <a:t>Andet Niveau</a:t>
            </a:r>
            <a:endParaRPr lang="da-DK"/>
          </a:p>
          <a:p>
            <a:pPr lvl="2"/>
            <a:r>
              <a:rPr lang="da-DK" noProof="0" dirty="0"/>
              <a:t>Tredje Niveau</a:t>
            </a:r>
            <a:endParaRPr lang="da-DK"/>
          </a:p>
          <a:p>
            <a:pPr lvl="3"/>
            <a:r>
              <a:rPr lang="da-DK" noProof="0" dirty="0"/>
              <a:t>Fjerde Niveau</a:t>
            </a:r>
            <a:endParaRPr lang="da-DK"/>
          </a:p>
          <a:p>
            <a:pPr lvl="4"/>
            <a:r>
              <a:rPr lang="da-DK" noProof="0" dirty="0"/>
              <a:t>Femte Niveau</a:t>
            </a:r>
            <a:endParaRPr lang="da-DK"/>
          </a:p>
          <a:p>
            <a:pPr lvl="5"/>
            <a:r>
              <a:rPr lang="da-DK" noProof="0" dirty="0"/>
              <a:t>6 Niveau</a:t>
            </a:r>
            <a:endParaRPr lang="da-DK"/>
          </a:p>
          <a:p>
            <a:pPr lvl="6"/>
            <a:r>
              <a:rPr lang="da-DK" noProof="0" dirty="0"/>
              <a:t>7 Niveau</a:t>
            </a:r>
            <a:endParaRPr lang="da-DK"/>
          </a:p>
          <a:p>
            <a:pPr lvl="7"/>
            <a:r>
              <a:rPr lang="da-DK" noProof="0" dirty="0"/>
              <a:t>8 Niveau</a:t>
            </a:r>
            <a:endParaRPr lang="da-DK"/>
          </a:p>
          <a:p>
            <a:pPr lvl="8"/>
            <a:r>
              <a:rPr lang="da-DK" noProof="0" dirty="0"/>
              <a:t>9 Niveau</a:t>
            </a:r>
            <a:endParaRPr lang="da-DK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53625" y="2008800"/>
            <a:ext cx="2578825" cy="412527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        Brug TAB for at gå frem i tekst-niveau.                   Brug SHIFT+TAB for at gå tilbage i tekst-niveau. Alternativt kan Forøge og Formindsk listeniveau bruges.</a:t>
            </a:r>
            <a:endParaRPr lang="da-DK"/>
          </a:p>
          <a:p>
            <a:pPr lvl="1"/>
            <a:r>
              <a:rPr lang="da-DK" noProof="0" dirty="0"/>
              <a:t>Andet Niveau</a:t>
            </a:r>
            <a:endParaRPr lang="da-DK"/>
          </a:p>
          <a:p>
            <a:pPr lvl="2"/>
            <a:r>
              <a:rPr lang="da-DK" noProof="0" dirty="0"/>
              <a:t>Tredje Niveau</a:t>
            </a:r>
            <a:endParaRPr lang="da-DK"/>
          </a:p>
          <a:p>
            <a:pPr lvl="3"/>
            <a:r>
              <a:rPr lang="da-DK" noProof="0" dirty="0"/>
              <a:t>Fjerde Niveau</a:t>
            </a:r>
            <a:endParaRPr lang="da-DK"/>
          </a:p>
          <a:p>
            <a:pPr lvl="4"/>
            <a:r>
              <a:rPr lang="da-DK" noProof="0" dirty="0"/>
              <a:t>Femte Niveau</a:t>
            </a:r>
            <a:endParaRPr lang="da-DK"/>
          </a:p>
          <a:p>
            <a:pPr lvl="5"/>
            <a:r>
              <a:rPr lang="da-DK" noProof="0" dirty="0"/>
              <a:t>6 Niveau</a:t>
            </a:r>
            <a:endParaRPr lang="da-DK"/>
          </a:p>
          <a:p>
            <a:pPr lvl="6"/>
            <a:r>
              <a:rPr lang="da-DK" noProof="0" dirty="0"/>
              <a:t>7 Niveau</a:t>
            </a:r>
            <a:endParaRPr lang="da-DK"/>
          </a:p>
          <a:p>
            <a:pPr lvl="7"/>
            <a:r>
              <a:rPr lang="da-DK" noProof="0" dirty="0"/>
              <a:t>8 Niveau</a:t>
            </a:r>
            <a:endParaRPr lang="da-DK"/>
          </a:p>
          <a:p>
            <a:pPr lvl="8"/>
            <a:r>
              <a:rPr lang="da-DK" noProof="0" dirty="0"/>
              <a:t>9 Niveau</a:t>
            </a:r>
            <a:endParaRPr lang="da-DK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CF09AE4E-CB04-E4A2-0804-1F2EDDD7A7B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177776" y="2008188"/>
            <a:ext cx="2578824" cy="4125278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noProof="0" dirty="0"/>
              <a:t>Klik for at tilføje tekst        Brug TAB for at gå frem i tekst-niveau.                   Brug SHIFT+TAB for at gå tilbage i tekst-niveau. Alternativt kan Forøge og Formindsk listeniveau bruges.</a:t>
            </a:r>
            <a:endParaRPr lang="da-DK"/>
          </a:p>
          <a:p>
            <a:pPr lvl="1"/>
            <a:r>
              <a:rPr lang="da-DK" noProof="0" dirty="0"/>
              <a:t>Andet Niveau</a:t>
            </a:r>
            <a:endParaRPr lang="da-DK"/>
          </a:p>
          <a:p>
            <a:pPr lvl="2"/>
            <a:r>
              <a:rPr lang="da-DK" noProof="0" dirty="0"/>
              <a:t>Tredje Niveau</a:t>
            </a:r>
            <a:endParaRPr lang="da-DK"/>
          </a:p>
          <a:p>
            <a:pPr lvl="3"/>
            <a:r>
              <a:rPr lang="da-DK" noProof="0" dirty="0"/>
              <a:t>Fjerde Niveau</a:t>
            </a:r>
            <a:endParaRPr lang="da-DK"/>
          </a:p>
          <a:p>
            <a:pPr lvl="4"/>
            <a:r>
              <a:rPr lang="da-DK" noProof="0" dirty="0"/>
              <a:t>Femte Niveau</a:t>
            </a:r>
            <a:endParaRPr lang="da-DK"/>
          </a:p>
          <a:p>
            <a:pPr lvl="5"/>
            <a:r>
              <a:rPr lang="da-DK" noProof="0" dirty="0"/>
              <a:t>6 Niveau</a:t>
            </a:r>
            <a:endParaRPr lang="da-DK"/>
          </a:p>
          <a:p>
            <a:pPr lvl="6"/>
            <a:r>
              <a:rPr lang="da-DK" noProof="0" dirty="0"/>
              <a:t>7 Niveau</a:t>
            </a:r>
            <a:endParaRPr lang="da-DK"/>
          </a:p>
          <a:p>
            <a:pPr lvl="7"/>
            <a:r>
              <a:rPr lang="da-DK" noProof="0" dirty="0"/>
              <a:t>8 Niveau</a:t>
            </a:r>
            <a:endParaRPr lang="da-DK"/>
          </a:p>
          <a:p>
            <a:pPr lvl="8"/>
            <a:r>
              <a:rPr lang="da-DK" noProof="0" dirty="0"/>
              <a:t>9 Niveau</a:t>
            </a:r>
            <a:endParaRPr lang="da-DK"/>
          </a:p>
        </p:txBody>
      </p:sp>
      <p:sp>
        <p:nvSpPr>
          <p:cNvPr id="13" name="Pladsholder til indhold 5">
            <a:extLst>
              <a:ext uri="{FF2B5EF4-FFF2-40B4-BE49-F238E27FC236}">
                <a16:creationId xmlns:a16="http://schemas.microsoft.com/office/drawing/2014/main" id="{6F927862-ACEF-EF1D-B926-86A27523A88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899200" y="2008188"/>
            <a:ext cx="2578824" cy="4125278"/>
          </a:xfrm>
        </p:spPr>
        <p:txBody>
          <a:bodyPr/>
          <a:lstStyle/>
          <a:p>
            <a:pPr lvl="0"/>
            <a:r>
              <a:rPr lang="da-DK" dirty="0"/>
              <a:t>Klik for at tilføje tekst        Brug TAB for at gå frem i tekst-niveau.                   Brug SHIFT+TAB for at gå tilbage i tekst-niveau. Alternativt kan Forøge og Formindsk listeniveau bruges.</a:t>
            </a:r>
            <a:endParaRPr lang="da-DK"/>
          </a:p>
          <a:p>
            <a:pPr lvl="1"/>
            <a:r>
              <a:rPr lang="da-DK" dirty="0"/>
              <a:t>Andet niveau</a:t>
            </a:r>
            <a:endParaRPr lang="da-DK"/>
          </a:p>
          <a:p>
            <a:pPr lvl="2"/>
            <a:r>
              <a:rPr lang="da-DK" dirty="0"/>
              <a:t>Tredje niveau</a:t>
            </a:r>
            <a:endParaRPr lang="da-DK"/>
          </a:p>
          <a:p>
            <a:pPr lvl="3"/>
            <a:r>
              <a:rPr lang="da-DK" dirty="0"/>
              <a:t>Fjerde niveau</a:t>
            </a:r>
            <a:endParaRPr lang="da-DK"/>
          </a:p>
          <a:p>
            <a:pPr lvl="4"/>
            <a:r>
              <a:rPr lang="da-DK" dirty="0"/>
              <a:t>Femte niveau</a:t>
            </a:r>
            <a:endParaRPr lang="da-DK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FED0AE3-1961-41BE-7634-D31FB032409A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61B1F00C-AA81-451C-9F2E-28BAD98A005E}" type="datetime1">
              <a:rPr lang="da-DK" smtClean="0"/>
              <a:t>07-03-2024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A15ACFE-523B-7210-4C73-2954FB4CEEBA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BD48992-2009-B76A-4953-C287D8D8CA8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8124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793" userDrawn="1">
          <p15:clr>
            <a:srgbClr val="A4A3A4"/>
          </p15:clr>
        </p15:guide>
        <p15:guide id="3" pos="3884" userDrawn="1">
          <p15:clr>
            <a:srgbClr val="A4A3A4"/>
          </p15:clr>
        </p15:guide>
        <p15:guide id="4" orient="horz" pos="1265" userDrawn="1">
          <p15:clr>
            <a:srgbClr val="A4A3A4"/>
          </p15:clr>
        </p15:guide>
        <p15:guide id="9" pos="2078" userDrawn="1">
          <p15:clr>
            <a:srgbClr val="000000"/>
          </p15:clr>
        </p15:guide>
        <p15:guide id="10" pos="2169" userDrawn="1">
          <p15:clr>
            <a:srgbClr val="000000"/>
          </p15:clr>
        </p15:guide>
        <p15:guide id="11" pos="5515" userDrawn="1">
          <p15:clr>
            <a:srgbClr val="A4A3A4"/>
          </p15:clr>
        </p15:guide>
        <p15:guide id="12" pos="5605" userDrawn="1">
          <p15:clr>
            <a:srgbClr val="A4A3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tekst og indh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ggrund">
            <a:extLst>
              <a:ext uri="{FF2B5EF4-FFF2-40B4-BE49-F238E27FC236}">
                <a16:creationId xmlns:a16="http://schemas.microsoft.com/office/drawing/2014/main" id="{29C50E12-C92F-F90B-7A3B-E851CBE06104}"/>
              </a:ext>
            </a:extLst>
          </p:cNvPr>
          <p:cNvSpPr/>
          <p:nvPr userDrawn="1"/>
        </p:nvSpPr>
        <p:spPr>
          <a:xfrm>
            <a:off x="0" y="0"/>
            <a:ext cx="5078224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5825402-D9A7-F4D8-E1E2-46B79BD06C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99138" y="650342"/>
            <a:ext cx="5668961" cy="1149666"/>
          </a:xfrm>
        </p:spPr>
        <p:txBody>
          <a:bodyPr/>
          <a:lstStyle/>
          <a:p>
            <a:r>
              <a:rPr lang="da-DK" dirty="0"/>
              <a:t>Klik for at tilføje titel i maks. to linjer</a:t>
            </a:r>
            <a:endParaRPr lang="da-DK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9E49887-C4D3-4BCC-B48C-20FBDAA0420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99138" y="2008800"/>
            <a:ext cx="5672136" cy="412527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                                                                Brug TAB for at gå frem i tekst-niveau.                                      Brug SHIFT+TAB for at gå tilbage i tekst-niveau.                     Alternativt kan Forøge og Formindsk listeniveau bruges.</a:t>
            </a:r>
            <a:endParaRPr lang="da-DK"/>
          </a:p>
          <a:p>
            <a:pPr lvl="1"/>
            <a:r>
              <a:rPr lang="da-DK" noProof="0" dirty="0"/>
              <a:t>Andet Niveau</a:t>
            </a:r>
            <a:endParaRPr lang="da-DK"/>
          </a:p>
          <a:p>
            <a:pPr lvl="2"/>
            <a:r>
              <a:rPr lang="da-DK" noProof="0" dirty="0"/>
              <a:t>Tredje Niveau</a:t>
            </a:r>
            <a:endParaRPr lang="da-DK"/>
          </a:p>
          <a:p>
            <a:pPr lvl="3"/>
            <a:r>
              <a:rPr lang="da-DK" noProof="0" dirty="0"/>
              <a:t>Fjerde Niveau</a:t>
            </a:r>
            <a:endParaRPr lang="da-DK"/>
          </a:p>
          <a:p>
            <a:pPr lvl="4"/>
            <a:r>
              <a:rPr lang="da-DK" noProof="0" dirty="0"/>
              <a:t>Femte Niveau</a:t>
            </a:r>
            <a:endParaRPr lang="da-DK"/>
          </a:p>
          <a:p>
            <a:pPr lvl="5"/>
            <a:r>
              <a:rPr lang="da-DK" noProof="0" dirty="0"/>
              <a:t>6 Niveau</a:t>
            </a:r>
            <a:endParaRPr lang="da-DK"/>
          </a:p>
          <a:p>
            <a:pPr lvl="6"/>
            <a:r>
              <a:rPr lang="da-DK" noProof="0" dirty="0"/>
              <a:t>7 Niveau</a:t>
            </a:r>
            <a:endParaRPr lang="da-DK"/>
          </a:p>
          <a:p>
            <a:pPr lvl="7"/>
            <a:r>
              <a:rPr lang="da-DK" noProof="0" dirty="0"/>
              <a:t>8 Niveau</a:t>
            </a:r>
            <a:endParaRPr lang="da-DK"/>
          </a:p>
          <a:p>
            <a:pPr lvl="8"/>
            <a:r>
              <a:rPr lang="da-DK" noProof="0" dirty="0"/>
              <a:t>9 Niveau</a:t>
            </a:r>
            <a:endParaRPr lang="da-DK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28AED427-63BC-A6EF-897B-B64F3DB3BF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6" y="1751870"/>
            <a:ext cx="3638549" cy="12391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8000" b="1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5pPr>
            <a:lvl6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XXX</a:t>
            </a:r>
            <a:endParaRPr lang="da-DK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27CDEEC6-D6C7-C8D6-BCBE-E374C1A067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726" y="2990981"/>
            <a:ext cx="3638550" cy="821359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5pPr>
            <a:lvl6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for at tilføje tekst</a:t>
            </a:r>
            <a:endParaRPr lang="da-DK"/>
          </a:p>
        </p:txBody>
      </p:sp>
      <p:sp>
        <p:nvSpPr>
          <p:cNvPr id="14" name="Pladsholder til tekst 12">
            <a:extLst>
              <a:ext uri="{FF2B5EF4-FFF2-40B4-BE49-F238E27FC236}">
                <a16:creationId xmlns:a16="http://schemas.microsoft.com/office/drawing/2014/main" id="{96C6F599-0A31-53E2-249F-6C08C173C9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726" y="3816369"/>
            <a:ext cx="3638549" cy="12391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8000" b="1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5pPr>
            <a:lvl6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XXX</a:t>
            </a:r>
            <a:endParaRPr lang="da-DK"/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F667800A-190B-5E65-F2C4-E36C9E7422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0726" y="5055480"/>
            <a:ext cx="3638550" cy="1078598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5pPr>
            <a:lvl6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for at tilføje tekst</a:t>
            </a:r>
            <a:endParaRPr lang="da-DK"/>
          </a:p>
        </p:txBody>
      </p:sp>
      <p:sp>
        <p:nvSpPr>
          <p:cNvPr id="16" name="Titel" descr="{&quot;templafy&quot;:{&quot;id&quot;:&quot;4a8aa139-88f4-4955-96ab-5514d55f1011&quot;}}">
            <a:extLst>
              <a:ext uri="{FF2B5EF4-FFF2-40B4-BE49-F238E27FC236}">
                <a16:creationId xmlns:a16="http://schemas.microsoft.com/office/drawing/2014/main" id="{8A38DFA1-F02E-63D9-03A3-9CC489CCD8D6}"/>
              </a:ext>
            </a:extLst>
          </p:cNvPr>
          <p:cNvSpPr/>
          <p:nvPr userDrawn="1"/>
        </p:nvSpPr>
        <p:spPr>
          <a:xfrm>
            <a:off x="5799138" y="6399170"/>
            <a:ext cx="5110162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da-DK" sz="800" noProof="0" dirty="0">
              <a:solidFill>
                <a:schemeClr val="tx1"/>
              </a:solidFill>
            </a:endParaRPr>
          </a:p>
        </p:txBody>
      </p:sp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FEAF2A4B-6AA7-46D6-4C80-1C73F1A622B3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61B1F00C-AA81-451C-9F2E-28BAD98A005E}" type="datetime1">
              <a:rPr lang="da-DK" smtClean="0"/>
              <a:t>07-03-2024</a:t>
            </a:fld>
            <a:endParaRPr lang="da-DK" dirty="0"/>
          </a:p>
        </p:txBody>
      </p:sp>
      <p:sp>
        <p:nvSpPr>
          <p:cNvPr id="10" name="Pladsholder til sidefod 9">
            <a:extLst>
              <a:ext uri="{FF2B5EF4-FFF2-40B4-BE49-F238E27FC236}">
                <a16:creationId xmlns:a16="http://schemas.microsoft.com/office/drawing/2014/main" id="{D5B11EA8-166B-CC04-B945-DD0869BDC4C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Pladsholder til slidenummer 11">
            <a:extLst>
              <a:ext uri="{FF2B5EF4-FFF2-40B4-BE49-F238E27FC236}">
                <a16:creationId xmlns:a16="http://schemas.microsoft.com/office/drawing/2014/main" id="{91481CAF-9FEB-64D3-9E8E-A3A01CB54E9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551142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3" userDrawn="1">
          <p15:clr>
            <a:srgbClr val="A4A3A4"/>
          </p15:clr>
        </p15:guide>
        <p15:guide id="2" pos="2746" userDrawn="1">
          <p15:clr>
            <a:srgbClr val="A4A3A4"/>
          </p15:clr>
        </p15:guide>
        <p15:guide id="3" orient="horz" pos="1265" userDrawn="1">
          <p15:clr>
            <a:srgbClr val="A4A3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tekst og indho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ggrund">
            <a:extLst>
              <a:ext uri="{FF2B5EF4-FFF2-40B4-BE49-F238E27FC236}">
                <a16:creationId xmlns:a16="http://schemas.microsoft.com/office/drawing/2014/main" id="{29C50E12-C92F-F90B-7A3B-E851CBE06104}"/>
              </a:ext>
            </a:extLst>
          </p:cNvPr>
          <p:cNvSpPr/>
          <p:nvPr userDrawn="1"/>
        </p:nvSpPr>
        <p:spPr>
          <a:xfrm>
            <a:off x="0" y="0"/>
            <a:ext cx="5078224" cy="686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5825402-D9A7-F4D8-E1E2-46B79BD06C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99138" y="650342"/>
            <a:ext cx="5668961" cy="1149666"/>
          </a:xfrm>
        </p:spPr>
        <p:txBody>
          <a:bodyPr/>
          <a:lstStyle/>
          <a:p>
            <a:r>
              <a:rPr lang="da-DK" dirty="0"/>
              <a:t>Klik for at tilføje titel i maks. to linjer</a:t>
            </a:r>
            <a:endParaRPr lang="da-DK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9E49887-C4D3-4BCC-B48C-20FBDAA0420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99138" y="2008800"/>
            <a:ext cx="5672136" cy="412527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                                                                Brug TAB for at gå frem i tekst-niveau.                                      Brug SHIFT+TAB for at gå tilbage i tekst-niveau.                     Alternativt kan Forøge og Formindsk listeniveau bruges.</a:t>
            </a:r>
            <a:endParaRPr lang="da-DK"/>
          </a:p>
          <a:p>
            <a:pPr lvl="1"/>
            <a:r>
              <a:rPr lang="da-DK" noProof="0" dirty="0"/>
              <a:t>Andet Niveau</a:t>
            </a:r>
            <a:endParaRPr lang="da-DK"/>
          </a:p>
          <a:p>
            <a:pPr lvl="2"/>
            <a:r>
              <a:rPr lang="da-DK" noProof="0" dirty="0"/>
              <a:t>Tredje Niveau</a:t>
            </a:r>
            <a:endParaRPr lang="da-DK"/>
          </a:p>
          <a:p>
            <a:pPr lvl="3"/>
            <a:r>
              <a:rPr lang="da-DK" noProof="0" dirty="0"/>
              <a:t>Fjerde Niveau</a:t>
            </a:r>
            <a:endParaRPr lang="da-DK"/>
          </a:p>
          <a:p>
            <a:pPr lvl="4"/>
            <a:r>
              <a:rPr lang="da-DK" noProof="0" dirty="0"/>
              <a:t>Femte Niveau</a:t>
            </a:r>
            <a:endParaRPr lang="da-DK"/>
          </a:p>
          <a:p>
            <a:pPr lvl="5"/>
            <a:r>
              <a:rPr lang="da-DK" noProof="0" dirty="0"/>
              <a:t>6 Niveau</a:t>
            </a:r>
            <a:endParaRPr lang="da-DK"/>
          </a:p>
          <a:p>
            <a:pPr lvl="6"/>
            <a:r>
              <a:rPr lang="da-DK" noProof="0" dirty="0"/>
              <a:t>7 Niveau</a:t>
            </a:r>
            <a:endParaRPr lang="da-DK"/>
          </a:p>
          <a:p>
            <a:pPr lvl="7"/>
            <a:r>
              <a:rPr lang="da-DK" noProof="0" dirty="0"/>
              <a:t>8 Niveau</a:t>
            </a:r>
            <a:endParaRPr lang="da-DK"/>
          </a:p>
          <a:p>
            <a:pPr lvl="8"/>
            <a:r>
              <a:rPr lang="da-DK" noProof="0" dirty="0"/>
              <a:t>9 Niveau</a:t>
            </a:r>
            <a:endParaRPr lang="da-DK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28AED427-63BC-A6EF-897B-B64F3DB3BF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6" y="1751870"/>
            <a:ext cx="3638549" cy="12391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8000" b="1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5pPr>
            <a:lvl6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dirty="0"/>
              <a:t>XXX</a:t>
            </a:r>
            <a:endParaRPr lang="da-DK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27CDEEC6-D6C7-C8D6-BCBE-E374C1A067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726" y="2990981"/>
            <a:ext cx="3638550" cy="821359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5pPr>
            <a:lvl6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dirty="0"/>
              <a:t>Klik for at tilføje tekst</a:t>
            </a:r>
            <a:endParaRPr lang="da-DK"/>
          </a:p>
        </p:txBody>
      </p:sp>
      <p:sp>
        <p:nvSpPr>
          <p:cNvPr id="14" name="Pladsholder til tekst 12">
            <a:extLst>
              <a:ext uri="{FF2B5EF4-FFF2-40B4-BE49-F238E27FC236}">
                <a16:creationId xmlns:a16="http://schemas.microsoft.com/office/drawing/2014/main" id="{96C6F599-0A31-53E2-249F-6C08C173C9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726" y="3816369"/>
            <a:ext cx="3638549" cy="12391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8000" b="1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5pPr>
            <a:lvl6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dirty="0"/>
              <a:t>XXX</a:t>
            </a:r>
            <a:endParaRPr lang="da-DK"/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F667800A-190B-5E65-F2C4-E36C9E7422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0726" y="5055480"/>
            <a:ext cx="3638550" cy="1078598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5pPr>
            <a:lvl6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dirty="0"/>
              <a:t>Klik for at tilføje tekst</a:t>
            </a:r>
            <a:endParaRPr lang="da-DK"/>
          </a:p>
        </p:txBody>
      </p:sp>
      <p:sp>
        <p:nvSpPr>
          <p:cNvPr id="8" name="Titel" descr="{&quot;templafy&quot;:{&quot;id&quot;:&quot;9bbba6f0-b94b-46fe-b23a-ab4ba0ea5cca&quot;}}">
            <a:extLst>
              <a:ext uri="{FF2B5EF4-FFF2-40B4-BE49-F238E27FC236}">
                <a16:creationId xmlns:a16="http://schemas.microsoft.com/office/drawing/2014/main" id="{42A74019-F4BD-444D-885C-FA1FC4B6B40E}"/>
              </a:ext>
            </a:extLst>
          </p:cNvPr>
          <p:cNvSpPr/>
          <p:nvPr userDrawn="1"/>
        </p:nvSpPr>
        <p:spPr>
          <a:xfrm>
            <a:off x="5799138" y="6399170"/>
            <a:ext cx="5110162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da-DK" sz="800" noProof="0" dirty="0">
              <a:solidFill>
                <a:schemeClr val="tx1"/>
              </a:solidFill>
            </a:endParaRPr>
          </a:p>
        </p:txBody>
      </p:sp>
      <p:sp>
        <p:nvSpPr>
          <p:cNvPr id="10" name="Pladsholder til dato 9">
            <a:extLst>
              <a:ext uri="{FF2B5EF4-FFF2-40B4-BE49-F238E27FC236}">
                <a16:creationId xmlns:a16="http://schemas.microsoft.com/office/drawing/2014/main" id="{5E7E111D-2B42-01AE-0691-DA10594FE353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61B1F00C-AA81-451C-9F2E-28BAD98A005E}" type="datetime1">
              <a:rPr lang="da-DK" smtClean="0"/>
              <a:t>07-03-2024</a:t>
            </a:fld>
            <a:endParaRPr lang="da-DK" dirty="0"/>
          </a:p>
        </p:txBody>
      </p:sp>
      <p:sp>
        <p:nvSpPr>
          <p:cNvPr id="12" name="Pladsholder til sidefod 11">
            <a:extLst>
              <a:ext uri="{FF2B5EF4-FFF2-40B4-BE49-F238E27FC236}">
                <a16:creationId xmlns:a16="http://schemas.microsoft.com/office/drawing/2014/main" id="{0E62F8C9-9D6A-1B38-B8E3-65A6F71EB5E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6B79E1C2-12D4-C197-03A8-69262ADFB10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023293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3" userDrawn="1">
          <p15:clr>
            <a:srgbClr val="A4A3A4"/>
          </p15:clr>
        </p15:guide>
        <p15:guide id="2" pos="2746" userDrawn="1">
          <p15:clr>
            <a:srgbClr val="A4A3A4"/>
          </p15:clr>
        </p15:guide>
        <p15:guide id="3" orient="horz" pos="1265" userDrawn="1">
          <p15:clr>
            <a:srgbClr val="A4A3A4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tekst og indhold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ggrund">
            <a:extLst>
              <a:ext uri="{FF2B5EF4-FFF2-40B4-BE49-F238E27FC236}">
                <a16:creationId xmlns:a16="http://schemas.microsoft.com/office/drawing/2014/main" id="{29C50E12-C92F-F90B-7A3B-E851CBE06104}"/>
              </a:ext>
            </a:extLst>
          </p:cNvPr>
          <p:cNvSpPr/>
          <p:nvPr userDrawn="1"/>
        </p:nvSpPr>
        <p:spPr>
          <a:xfrm>
            <a:off x="0" y="0"/>
            <a:ext cx="5078224" cy="68616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5825402-D9A7-F4D8-E1E2-46B79BD06C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99138" y="650342"/>
            <a:ext cx="5668961" cy="1149666"/>
          </a:xfrm>
        </p:spPr>
        <p:txBody>
          <a:bodyPr/>
          <a:lstStyle/>
          <a:p>
            <a:r>
              <a:rPr lang="da-DK" dirty="0"/>
              <a:t>Klik for at tilføje titel i maks. to linjer</a:t>
            </a:r>
            <a:endParaRPr lang="da-DK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9E49887-C4D3-4BCC-B48C-20FBDAA0420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99138" y="2008800"/>
            <a:ext cx="5672136" cy="412527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                                                                Brug TAB for at gå frem i tekst-niveau.                                      Brug SHIFT+TAB for at gå tilbage i tekst-niveau.                     Alternativt kan Forøge og Formindsk listeniveau bruges.</a:t>
            </a:r>
            <a:endParaRPr lang="da-DK"/>
          </a:p>
          <a:p>
            <a:pPr lvl="1"/>
            <a:r>
              <a:rPr lang="da-DK" noProof="0" dirty="0"/>
              <a:t>Andet Niveau</a:t>
            </a:r>
            <a:endParaRPr lang="da-DK"/>
          </a:p>
          <a:p>
            <a:pPr lvl="2"/>
            <a:r>
              <a:rPr lang="da-DK" noProof="0" dirty="0"/>
              <a:t>Tredje Niveau</a:t>
            </a:r>
            <a:endParaRPr lang="da-DK"/>
          </a:p>
          <a:p>
            <a:pPr lvl="3"/>
            <a:r>
              <a:rPr lang="da-DK" noProof="0" dirty="0"/>
              <a:t>Fjerde Niveau</a:t>
            </a:r>
            <a:endParaRPr lang="da-DK"/>
          </a:p>
          <a:p>
            <a:pPr lvl="4"/>
            <a:r>
              <a:rPr lang="da-DK" noProof="0" dirty="0"/>
              <a:t>Femte Niveau</a:t>
            </a:r>
            <a:endParaRPr lang="da-DK"/>
          </a:p>
          <a:p>
            <a:pPr lvl="5"/>
            <a:r>
              <a:rPr lang="da-DK" noProof="0" dirty="0"/>
              <a:t>6 Niveau</a:t>
            </a:r>
            <a:endParaRPr lang="da-DK"/>
          </a:p>
          <a:p>
            <a:pPr lvl="6"/>
            <a:r>
              <a:rPr lang="da-DK" noProof="0" dirty="0"/>
              <a:t>7 Niveau</a:t>
            </a:r>
            <a:endParaRPr lang="da-DK"/>
          </a:p>
          <a:p>
            <a:pPr lvl="7"/>
            <a:r>
              <a:rPr lang="da-DK" noProof="0" dirty="0"/>
              <a:t>8 Niveau</a:t>
            </a:r>
            <a:endParaRPr lang="da-DK"/>
          </a:p>
          <a:p>
            <a:pPr lvl="8"/>
            <a:r>
              <a:rPr lang="da-DK" noProof="0" dirty="0"/>
              <a:t>9 Niveau</a:t>
            </a:r>
            <a:endParaRPr lang="da-DK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28AED427-63BC-A6EF-897B-B64F3DB3BF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6" y="1751870"/>
            <a:ext cx="3638549" cy="12391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8000" b="1">
                <a:solidFill>
                  <a:schemeClr val="tx2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5pPr>
            <a:lvl6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9pPr>
          </a:lstStyle>
          <a:p>
            <a:pPr lvl="0"/>
            <a:r>
              <a:rPr lang="da-DK" dirty="0"/>
              <a:t>XXX</a:t>
            </a:r>
            <a:endParaRPr lang="da-DK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27CDEEC6-D6C7-C8D6-BCBE-E374C1A067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726" y="2990981"/>
            <a:ext cx="3638550" cy="821359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5pPr>
            <a:lvl6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9pPr>
          </a:lstStyle>
          <a:p>
            <a:pPr lvl="0"/>
            <a:r>
              <a:rPr lang="da-DK" dirty="0"/>
              <a:t>Klik for at tilføje tekst</a:t>
            </a:r>
            <a:endParaRPr lang="da-DK"/>
          </a:p>
        </p:txBody>
      </p:sp>
      <p:sp>
        <p:nvSpPr>
          <p:cNvPr id="14" name="Pladsholder til tekst 12">
            <a:extLst>
              <a:ext uri="{FF2B5EF4-FFF2-40B4-BE49-F238E27FC236}">
                <a16:creationId xmlns:a16="http://schemas.microsoft.com/office/drawing/2014/main" id="{96C6F599-0A31-53E2-249F-6C08C173C9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726" y="3816369"/>
            <a:ext cx="3638549" cy="12391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8000" b="1">
                <a:solidFill>
                  <a:schemeClr val="tx2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5pPr>
            <a:lvl6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da-DK" dirty="0"/>
              <a:t>XXX</a:t>
            </a:r>
            <a:endParaRPr lang="da-DK"/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F667800A-190B-5E65-F2C4-E36C9E7422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0726" y="5055480"/>
            <a:ext cx="3638550" cy="1078598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5pPr>
            <a:lvl6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9pPr>
          </a:lstStyle>
          <a:p>
            <a:pPr lvl="0"/>
            <a:r>
              <a:rPr lang="da-DK" dirty="0"/>
              <a:t>Klik for at tilføje tekst</a:t>
            </a:r>
            <a:endParaRPr lang="da-DK"/>
          </a:p>
        </p:txBody>
      </p:sp>
      <p:sp>
        <p:nvSpPr>
          <p:cNvPr id="12" name="Titel" descr="{&quot;templafy&quot;:{&quot;id&quot;:&quot;c361e1e5-6c49-4918-8a6c-6553bad9c41a&quot;}}">
            <a:extLst>
              <a:ext uri="{FF2B5EF4-FFF2-40B4-BE49-F238E27FC236}">
                <a16:creationId xmlns:a16="http://schemas.microsoft.com/office/drawing/2014/main" id="{2FE9BAB1-7504-F0CC-D4BC-6FF9499946DA}"/>
              </a:ext>
            </a:extLst>
          </p:cNvPr>
          <p:cNvSpPr/>
          <p:nvPr userDrawn="1"/>
        </p:nvSpPr>
        <p:spPr>
          <a:xfrm>
            <a:off x="5799138" y="6399170"/>
            <a:ext cx="5110162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da-DK" sz="800" noProof="0" dirty="0">
              <a:solidFill>
                <a:schemeClr val="tx1"/>
              </a:solidFill>
            </a:endParaRPr>
          </a:p>
        </p:txBody>
      </p:sp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34180E10-58B8-6C8D-1CE9-7E79F205ECD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61B1F00C-AA81-451C-9F2E-28BAD98A005E}" type="datetime1">
              <a:rPr lang="da-DK" smtClean="0"/>
              <a:t>07-03-2024</a:t>
            </a:fld>
            <a:endParaRPr lang="da-DK" dirty="0"/>
          </a:p>
        </p:txBody>
      </p:sp>
      <p:sp>
        <p:nvSpPr>
          <p:cNvPr id="10" name="Pladsholder til sidefod 9">
            <a:extLst>
              <a:ext uri="{FF2B5EF4-FFF2-40B4-BE49-F238E27FC236}">
                <a16:creationId xmlns:a16="http://schemas.microsoft.com/office/drawing/2014/main" id="{F512E3C9-9E6A-A5F8-0D36-4B69075A92E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D630F9B0-F8D3-65A2-26C6-A32DECCCB8F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20285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3" userDrawn="1">
          <p15:clr>
            <a:srgbClr val="A4A3A4"/>
          </p15:clr>
        </p15:guide>
        <p15:guide id="2" pos="2746" userDrawn="1">
          <p15:clr>
            <a:srgbClr val="A4A3A4"/>
          </p15:clr>
        </p15:guide>
        <p15:guide id="3" orient="horz" pos="1265" userDrawn="1">
          <p15:clr>
            <a:srgbClr val="A4A3A4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tekst og indhold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ggrund">
            <a:extLst>
              <a:ext uri="{FF2B5EF4-FFF2-40B4-BE49-F238E27FC236}">
                <a16:creationId xmlns:a16="http://schemas.microsoft.com/office/drawing/2014/main" id="{29C50E12-C92F-F90B-7A3B-E851CBE06104}"/>
              </a:ext>
            </a:extLst>
          </p:cNvPr>
          <p:cNvSpPr/>
          <p:nvPr userDrawn="1"/>
        </p:nvSpPr>
        <p:spPr>
          <a:xfrm>
            <a:off x="0" y="0"/>
            <a:ext cx="5078224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5825402-D9A7-F4D8-E1E2-46B79BD06C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99138" y="650342"/>
            <a:ext cx="5668961" cy="1149666"/>
          </a:xfrm>
        </p:spPr>
        <p:txBody>
          <a:bodyPr/>
          <a:lstStyle/>
          <a:p>
            <a:r>
              <a:rPr lang="da-DK" dirty="0"/>
              <a:t>Klik for at tilføje titel i maks. to linjer</a:t>
            </a:r>
            <a:endParaRPr lang="da-DK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9E49887-C4D3-4BCC-B48C-20FBDAA0420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99138" y="2008800"/>
            <a:ext cx="5672136" cy="412527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                                                                Brug TAB for at gå frem i tekst-niveau.                                      Brug SHIFT+TAB for at gå tilbage i tekst-niveau.                     Alternativt kan Forøge og Formindsk listeniveau bruges.</a:t>
            </a:r>
            <a:endParaRPr lang="da-DK"/>
          </a:p>
          <a:p>
            <a:pPr lvl="1"/>
            <a:r>
              <a:rPr lang="da-DK" noProof="0" dirty="0"/>
              <a:t>Andet Niveau</a:t>
            </a:r>
            <a:endParaRPr lang="da-DK"/>
          </a:p>
          <a:p>
            <a:pPr lvl="2"/>
            <a:r>
              <a:rPr lang="da-DK" noProof="0" dirty="0"/>
              <a:t>Tredje Niveau</a:t>
            </a:r>
            <a:endParaRPr lang="da-DK"/>
          </a:p>
          <a:p>
            <a:pPr lvl="3"/>
            <a:r>
              <a:rPr lang="da-DK" noProof="0" dirty="0"/>
              <a:t>Fjerde Niveau</a:t>
            </a:r>
            <a:endParaRPr lang="da-DK"/>
          </a:p>
          <a:p>
            <a:pPr lvl="4"/>
            <a:r>
              <a:rPr lang="da-DK" noProof="0" dirty="0"/>
              <a:t>Femte Niveau</a:t>
            </a:r>
            <a:endParaRPr lang="da-DK"/>
          </a:p>
          <a:p>
            <a:pPr lvl="5"/>
            <a:r>
              <a:rPr lang="da-DK" noProof="0" dirty="0"/>
              <a:t>6 Niveau</a:t>
            </a:r>
            <a:endParaRPr lang="da-DK"/>
          </a:p>
          <a:p>
            <a:pPr lvl="6"/>
            <a:r>
              <a:rPr lang="da-DK" noProof="0" dirty="0"/>
              <a:t>7 Niveau</a:t>
            </a:r>
            <a:endParaRPr lang="da-DK"/>
          </a:p>
          <a:p>
            <a:pPr lvl="7"/>
            <a:r>
              <a:rPr lang="da-DK" noProof="0" dirty="0"/>
              <a:t>8 Niveau</a:t>
            </a:r>
            <a:endParaRPr lang="da-DK"/>
          </a:p>
          <a:p>
            <a:pPr lvl="8"/>
            <a:r>
              <a:rPr lang="da-DK" noProof="0" dirty="0"/>
              <a:t>9 Niveau</a:t>
            </a:r>
            <a:endParaRPr lang="da-DK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28AED427-63BC-A6EF-897B-B64F3DB3BF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6" y="1751870"/>
            <a:ext cx="3638549" cy="12391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8000" b="1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5pPr>
            <a:lvl6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XXX</a:t>
            </a:r>
            <a:endParaRPr lang="da-DK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27CDEEC6-D6C7-C8D6-BCBE-E374C1A067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726" y="2990981"/>
            <a:ext cx="3638550" cy="821359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5pPr>
            <a:lvl6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for at tilføje tekst</a:t>
            </a:r>
            <a:endParaRPr lang="da-DK"/>
          </a:p>
        </p:txBody>
      </p:sp>
      <p:sp>
        <p:nvSpPr>
          <p:cNvPr id="14" name="Pladsholder til tekst 12">
            <a:extLst>
              <a:ext uri="{FF2B5EF4-FFF2-40B4-BE49-F238E27FC236}">
                <a16:creationId xmlns:a16="http://schemas.microsoft.com/office/drawing/2014/main" id="{96C6F599-0A31-53E2-249F-6C08C173C9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726" y="3816369"/>
            <a:ext cx="3638549" cy="12391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8000" b="1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5pPr>
            <a:lvl6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XXX</a:t>
            </a:r>
            <a:endParaRPr lang="da-DK"/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F667800A-190B-5E65-F2C4-E36C9E7422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0726" y="5055480"/>
            <a:ext cx="3638550" cy="1078598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5pPr>
            <a:lvl6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for at tilføje tekst</a:t>
            </a:r>
            <a:endParaRPr lang="da-DK"/>
          </a:p>
        </p:txBody>
      </p:sp>
      <p:sp>
        <p:nvSpPr>
          <p:cNvPr id="8" name="Titel" descr="{&quot;templafy&quot;:{&quot;id&quot;:&quot;ecefbc18-1846-4e2b-a3c9-5bca6dd4af67&quot;}}">
            <a:extLst>
              <a:ext uri="{FF2B5EF4-FFF2-40B4-BE49-F238E27FC236}">
                <a16:creationId xmlns:a16="http://schemas.microsoft.com/office/drawing/2014/main" id="{CF6F9F9D-5715-75B5-1206-5595461645A2}"/>
              </a:ext>
            </a:extLst>
          </p:cNvPr>
          <p:cNvSpPr/>
          <p:nvPr userDrawn="1"/>
        </p:nvSpPr>
        <p:spPr>
          <a:xfrm>
            <a:off x="5799138" y="6399170"/>
            <a:ext cx="5110162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da-DK" sz="8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6193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3" userDrawn="1">
          <p15:clr>
            <a:srgbClr val="A4A3A4"/>
          </p15:clr>
        </p15:guide>
        <p15:guide id="2" pos="2746" userDrawn="1">
          <p15:clr>
            <a:srgbClr val="A4A3A4"/>
          </p15:clr>
        </p15:guide>
        <p15:guide id="3" orient="horz" pos="1265" userDrawn="1">
          <p15:clr>
            <a:srgbClr val="A4A3A4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ggrund">
            <a:extLst>
              <a:ext uri="{FF2B5EF4-FFF2-40B4-BE49-F238E27FC236}">
                <a16:creationId xmlns:a16="http://schemas.microsoft.com/office/drawing/2014/main" id="{C29FD840-27B7-B63E-91B1-093082D57BC3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7" y="582503"/>
            <a:ext cx="10752137" cy="4702269"/>
          </a:xfrm>
        </p:spPr>
        <p:txBody>
          <a:bodyPr anchor="t"/>
          <a:lstStyle>
            <a:lvl1pPr algn="l">
              <a:defRPr sz="8000"/>
            </a:lvl1pPr>
          </a:lstStyle>
          <a:p>
            <a:r>
              <a:rPr lang="da-DK" dirty="0"/>
              <a:t>Klik for at tilføje skilleside titel</a:t>
            </a:r>
            <a:endParaRPr lang="da-DK"/>
          </a:p>
        </p:txBody>
      </p:sp>
      <p:sp>
        <p:nvSpPr>
          <p:cNvPr id="12" name="Titel" descr="{&quot;templafy&quot;:{&quot;id&quot;:&quot;b83f5bb1-e489-4176-aa5d-b08b5ec96025&quot;}}">
            <a:extLst>
              <a:ext uri="{FF2B5EF4-FFF2-40B4-BE49-F238E27FC236}">
                <a16:creationId xmlns:a16="http://schemas.microsoft.com/office/drawing/2014/main" id="{15034B39-940C-2058-7767-62674892F729}"/>
              </a:ext>
            </a:extLst>
          </p:cNvPr>
          <p:cNvSpPr/>
          <p:nvPr userDrawn="1"/>
        </p:nvSpPr>
        <p:spPr>
          <a:xfrm>
            <a:off x="719138" y="6399170"/>
            <a:ext cx="5199062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da-DK" sz="800" noProof="0" dirty="0">
              <a:solidFill>
                <a:schemeClr val="tx1"/>
              </a:solidFill>
            </a:endParaRP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9C9E736-82EA-9DCF-3A48-305E4540E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1F00C-AA81-451C-9F2E-28BAD98A005E}" type="datetime1">
              <a:rPr lang="da-DK" smtClean="0"/>
              <a:t>07-03-2024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CB7E783-B404-B455-534D-27AA0B88F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CAB909E-2758-778C-FE06-3C36C514E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31842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ggrund">
            <a:extLst>
              <a:ext uri="{FF2B5EF4-FFF2-40B4-BE49-F238E27FC236}">
                <a16:creationId xmlns:a16="http://schemas.microsoft.com/office/drawing/2014/main" id="{C29FD840-27B7-B63E-91B1-093082D57BC3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7" y="582503"/>
            <a:ext cx="10752137" cy="4702269"/>
          </a:xfrm>
        </p:spPr>
        <p:txBody>
          <a:bodyPr anchor="t"/>
          <a:lstStyle>
            <a:lvl1pPr algn="l">
              <a:defRPr sz="8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skilleside titel</a:t>
            </a:r>
            <a:endParaRPr lang="da-DK"/>
          </a:p>
        </p:txBody>
      </p:sp>
      <p:sp>
        <p:nvSpPr>
          <p:cNvPr id="4" name="Titel" descr="{&quot;templafy&quot;:{&quot;id&quot;:&quot;a6822395-3edf-4bb6-852b-b97ae7589e06&quot;}}">
            <a:extLst>
              <a:ext uri="{FF2B5EF4-FFF2-40B4-BE49-F238E27FC236}">
                <a16:creationId xmlns:a16="http://schemas.microsoft.com/office/drawing/2014/main" id="{F02BC834-B21C-A44F-6A2F-850B87D6971F}"/>
              </a:ext>
            </a:extLst>
          </p:cNvPr>
          <p:cNvSpPr/>
          <p:nvPr userDrawn="1"/>
        </p:nvSpPr>
        <p:spPr>
          <a:xfrm>
            <a:off x="719138" y="6399170"/>
            <a:ext cx="5199062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da-DK" sz="800" noProof="0" dirty="0">
              <a:solidFill>
                <a:schemeClr val="tx1"/>
              </a:solidFill>
            </a:endParaRP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13AA218-E6F4-8C56-0B3E-766A124A7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1F00C-AA81-451C-9F2E-28BAD98A005E}" type="datetime1">
              <a:rPr lang="da-DK" smtClean="0"/>
              <a:t>07-03-2024</a:t>
            </a:fld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39699D2-78D9-4833-F66C-F3A036F5F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B7DB4EE4-6A4F-04F8-D2D9-098491111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90423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aggrund">
            <a:extLst>
              <a:ext uri="{FF2B5EF4-FFF2-40B4-BE49-F238E27FC236}">
                <a16:creationId xmlns:a16="http://schemas.microsoft.com/office/drawing/2014/main" id="{A203E482-3CDF-036F-0708-4D0C3DF71AE9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4" name="Element">
            <a:extLst>
              <a:ext uri="{FF2B5EF4-FFF2-40B4-BE49-F238E27FC236}">
                <a16:creationId xmlns:a16="http://schemas.microsoft.com/office/drawing/2014/main" id="{A3EBDC23-28DE-DCE6-C444-B9DBC477A2BF}"/>
              </a:ext>
            </a:extLst>
          </p:cNvPr>
          <p:cNvSpPr/>
          <p:nvPr userDrawn="1"/>
        </p:nvSpPr>
        <p:spPr>
          <a:xfrm>
            <a:off x="12048000" y="0"/>
            <a:ext cx="1512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5" name="Undertitel 2">
            <a:extLst>
              <a:ext uri="{FF2B5EF4-FFF2-40B4-BE49-F238E27FC236}">
                <a16:creationId xmlns:a16="http://schemas.microsoft.com/office/drawing/2014/main" id="{A2C4460D-8385-F0CA-52D1-477ED42750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0" y="4316774"/>
            <a:ext cx="8335100" cy="1271824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tilføje underoverskrift</a:t>
            </a:r>
            <a:endParaRPr lang="da-DK"/>
          </a:p>
        </p:txBody>
      </p:sp>
      <p:sp>
        <p:nvSpPr>
          <p:cNvPr id="17" name="Date" descr="{&quot;templafy&quot;:{&quot;id&quot;:&quot;1bc8880a-a6de-43b1-b36b-b04d2a7b1c14&quot;}}">
            <a:extLst>
              <a:ext uri="{FF2B5EF4-FFF2-40B4-BE49-F238E27FC236}">
                <a16:creationId xmlns:a16="http://schemas.microsoft.com/office/drawing/2014/main" id="{F8A29FD4-5861-BFB7-CFEF-AA583885432E}"/>
              </a:ext>
            </a:extLst>
          </p:cNvPr>
          <p:cNvSpPr txBox="1">
            <a:spLocks/>
          </p:cNvSpPr>
          <p:nvPr userDrawn="1"/>
        </p:nvSpPr>
        <p:spPr>
          <a:xfrm>
            <a:off x="9982201" y="6400801"/>
            <a:ext cx="1489074" cy="45676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da-DK" sz="800" dirty="0">
              <a:solidFill>
                <a:schemeClr val="tx1"/>
              </a:solidFill>
            </a:endParaRPr>
          </a:p>
        </p:txBody>
      </p:sp>
      <p:sp>
        <p:nvSpPr>
          <p:cNvPr id="19" name="Pladsholder til dato 18">
            <a:extLst>
              <a:ext uri="{FF2B5EF4-FFF2-40B4-BE49-F238E27FC236}">
                <a16:creationId xmlns:a16="http://schemas.microsoft.com/office/drawing/2014/main" id="{E1C7A997-9C61-52E8-AF73-2D101C9C4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FD245-95DA-49E5-BC87-846C3AEEB432}" type="datetime1">
              <a:rPr lang="da-DK" smtClean="0"/>
              <a:t>07-03-2024</a:t>
            </a:fld>
            <a:endParaRPr lang="da-DK" dirty="0"/>
          </a:p>
        </p:txBody>
      </p:sp>
      <p:sp>
        <p:nvSpPr>
          <p:cNvPr id="20" name="Pladsholder til sidefod 19">
            <a:extLst>
              <a:ext uri="{FF2B5EF4-FFF2-40B4-BE49-F238E27FC236}">
                <a16:creationId xmlns:a16="http://schemas.microsoft.com/office/drawing/2014/main" id="{B29DFCC8-1FAD-4EF3-6CE5-8FC78C987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1" name="Pladsholder til slidenummer 20">
            <a:extLst>
              <a:ext uri="{FF2B5EF4-FFF2-40B4-BE49-F238E27FC236}">
                <a16:creationId xmlns:a16="http://schemas.microsoft.com/office/drawing/2014/main" id="{DC846313-DA26-0FA1-DF3C-B4A7331D6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309390499" name="logo" descr="{&quot;templafy&quot;:{&quot;id&quot;:&quot;030353f3-d8bb-443b-8e0c-2f560e9882a5&quot;}}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7213" y="720000"/>
            <a:ext cx="2203500" cy="655200"/>
          </a:xfrm>
          <a:prstGeom prst="rect">
            <a:avLst/>
          </a:prstGeom>
        </p:spPr>
      </p:pic>
      <p:sp>
        <p:nvSpPr>
          <p:cNvPr id="2" name="Name" descr="{&quot;templafy&quot;:{&quot;id&quot;:&quot;8df1acf7-2eb3-4af0-a467-91c9e60266ad&quot;}}">
            <a:extLst>
              <a:ext uri="{FF2B5EF4-FFF2-40B4-BE49-F238E27FC236}">
                <a16:creationId xmlns:a16="http://schemas.microsoft.com/office/drawing/2014/main" id="{B58EBF6A-3058-BC78-0516-7A3C2EC744AE}"/>
              </a:ext>
            </a:extLst>
          </p:cNvPr>
          <p:cNvSpPr/>
          <p:nvPr userDrawn="1"/>
        </p:nvSpPr>
        <p:spPr>
          <a:xfrm>
            <a:off x="720000" y="6400801"/>
            <a:ext cx="8335100" cy="45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r>
              <a:rPr lang="da-DK" sz="800" noProof="0" dirty="0">
                <a:solidFill>
                  <a:schemeClr val="tx1"/>
                </a:solidFill>
              </a:rPr>
              <a:t>Katrine Rusmann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2456DAB-3BC6-133F-07F3-BC21BD173A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138" y="2231938"/>
            <a:ext cx="8335100" cy="1778909"/>
          </a:xfrm>
        </p:spPr>
        <p:txBody>
          <a:bodyPr anchor="b" anchorCtr="0"/>
          <a:lstStyle>
            <a:lvl1pPr>
              <a:lnSpc>
                <a:spcPct val="90000"/>
              </a:lnSpc>
              <a:defRPr sz="6000"/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37413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7" y="582503"/>
            <a:ext cx="10752137" cy="4702269"/>
          </a:xfrm>
        </p:spPr>
        <p:txBody>
          <a:bodyPr anchor="t"/>
          <a:lstStyle>
            <a:lvl1pPr algn="l">
              <a:defRPr sz="800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Klik for at tilføje skilleside titel</a:t>
            </a:r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1808495-95DF-D17D-8C2D-55F773F9E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1F00C-AA81-451C-9F2E-28BAD98A005E}" type="datetime1">
              <a:rPr lang="da-DK" smtClean="0"/>
              <a:t>07-03-2024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FBEB80FC-BF74-8484-4CBF-6FEBF62EC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6423C35-ED35-1803-D565-70AFAF416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6608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ggrund">
            <a:extLst>
              <a:ext uri="{FF2B5EF4-FFF2-40B4-BE49-F238E27FC236}">
                <a16:creationId xmlns:a16="http://schemas.microsoft.com/office/drawing/2014/main" id="{C29FD840-27B7-B63E-91B1-093082D57BC3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7" y="582503"/>
            <a:ext cx="10752137" cy="4702269"/>
          </a:xfrm>
        </p:spPr>
        <p:txBody>
          <a:bodyPr anchor="t"/>
          <a:lstStyle>
            <a:lvl1pPr algn="l">
              <a:defRPr sz="8000"/>
            </a:lvl1pPr>
          </a:lstStyle>
          <a:p>
            <a:r>
              <a:rPr lang="da-DK" dirty="0"/>
              <a:t>Klik for at tilføje skilleside titel</a:t>
            </a:r>
            <a:endParaRPr lang="da-DK"/>
          </a:p>
        </p:txBody>
      </p:sp>
      <p:sp>
        <p:nvSpPr>
          <p:cNvPr id="4" name="Titel" descr="{&quot;templafy&quot;:{&quot;id&quot;:&quot;08d463ec-c9dc-438e-b253-b33f445d1690&quot;}}">
            <a:extLst>
              <a:ext uri="{FF2B5EF4-FFF2-40B4-BE49-F238E27FC236}">
                <a16:creationId xmlns:a16="http://schemas.microsoft.com/office/drawing/2014/main" id="{3B8B1841-7355-5ED7-DC78-E92D2862D1F5}"/>
              </a:ext>
            </a:extLst>
          </p:cNvPr>
          <p:cNvSpPr/>
          <p:nvPr userDrawn="1"/>
        </p:nvSpPr>
        <p:spPr>
          <a:xfrm>
            <a:off x="719138" y="6399170"/>
            <a:ext cx="5199062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da-DK" sz="800" noProof="0" dirty="0">
              <a:solidFill>
                <a:schemeClr val="tx1"/>
              </a:solidFill>
            </a:endParaRP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57BBA05-3B22-08CE-A607-5B2CAD5CF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1F00C-AA81-451C-9F2E-28BAD98A005E}" type="datetime1">
              <a:rPr lang="da-DK" smtClean="0"/>
              <a:t>07-03-2024</a:t>
            </a:fld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C0C17C9-E939-647F-241F-6D3F853DD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B2DB8012-D24E-CB11-FA05-6EEBAC498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10179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med helsidet bille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2418BA60-6483-7C66-A755-D3E9CE74F0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0"/>
            <a:ext cx="12192001" cy="6861600"/>
          </a:xfrm>
          <a:solidFill>
            <a:schemeClr val="tx1">
              <a:lumMod val="95000"/>
            </a:schemeClr>
          </a:solidFill>
        </p:spPr>
        <p:txBody>
          <a:bodyPr tIns="72000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på denne tekst og indsæt baggrundsbillede via Templafy Images/Billeder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7" y="582503"/>
            <a:ext cx="10752137" cy="4702269"/>
          </a:xfrm>
        </p:spPr>
        <p:txBody>
          <a:bodyPr anchor="t"/>
          <a:lstStyle>
            <a:lvl1pPr algn="l">
              <a:defRPr sz="8000"/>
            </a:lvl1pPr>
          </a:lstStyle>
          <a:p>
            <a:r>
              <a:rPr lang="da-DK" dirty="0"/>
              <a:t>Klik for at tilføje skilleside titel</a:t>
            </a:r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56EFE89-1557-8A9C-0758-317B500B1A1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1B1F00C-AA81-451C-9F2E-28BAD98A005E}" type="datetime1">
              <a:rPr lang="da-DK" smtClean="0"/>
              <a:t>07-03-2024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17C29EE-8904-1CC7-448D-1B6DF508E78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2A75D78-0202-FCD9-C11F-D3C7BC1A207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816117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med billede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aggrund">
            <a:extLst>
              <a:ext uri="{FF2B5EF4-FFF2-40B4-BE49-F238E27FC236}">
                <a16:creationId xmlns:a16="http://schemas.microsoft.com/office/drawing/2014/main" id="{A203E482-3CDF-036F-0708-4D0C3DF71AE9}"/>
              </a:ext>
            </a:extLst>
          </p:cNvPr>
          <p:cNvSpPr/>
          <p:nvPr userDrawn="1"/>
        </p:nvSpPr>
        <p:spPr>
          <a:xfrm>
            <a:off x="-2" y="0"/>
            <a:ext cx="7113601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602316"/>
            <a:ext cx="5673600" cy="3664884"/>
          </a:xfrm>
        </p:spPr>
        <p:txBody>
          <a:bodyPr anchor="t" anchorCtr="0"/>
          <a:lstStyle>
            <a:lvl1pPr algn="l">
              <a:lnSpc>
                <a:spcPct val="97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 i maks. fire linjer </a:t>
            </a:r>
            <a:endParaRPr lang="da-DK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3A5C9677-C5D8-E8C9-7DD9-FFA843C7633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13600" y="0"/>
            <a:ext cx="5078400" cy="6861600"/>
          </a:xfrm>
          <a:solidFill>
            <a:schemeClr val="tx1">
              <a:lumMod val="95000"/>
            </a:schemeClr>
          </a:solidFill>
        </p:spPr>
        <p:txBody>
          <a:bodyPr tIns="72000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på rammen og indsæt billede via Templafy Images /Billeder</a:t>
            </a:r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3FB025B-C450-5E56-8896-E4D0C0C66F4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2C6FBB3-84B6-4241-B0CB-BC2B8D848674}" type="datetime1">
              <a:rPr lang="da-DK" smtClean="0"/>
              <a:t>07-03-2024</a:t>
            </a:fld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5CA1C3B-01BA-DE2D-0571-76F84216046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E2A88C2-9606-C04D-F386-46F1A1F925A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826400" y="6399170"/>
            <a:ext cx="558800" cy="180000"/>
          </a:xfrm>
        </p:spPr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itel" descr="{&quot;templafy&quot;:{&quot;id&quot;:&quot;9de38fd8-bed7-4a32-96a1-e80b55e36c5d&quot;}}">
            <a:extLst>
              <a:ext uri="{FF2B5EF4-FFF2-40B4-BE49-F238E27FC236}">
                <a16:creationId xmlns:a16="http://schemas.microsoft.com/office/drawing/2014/main" id="{3E9FCFE1-3679-CBB8-8C33-0BB963212D9E}"/>
              </a:ext>
            </a:extLst>
          </p:cNvPr>
          <p:cNvSpPr/>
          <p:nvPr userDrawn="1"/>
        </p:nvSpPr>
        <p:spPr>
          <a:xfrm>
            <a:off x="719138" y="6399170"/>
            <a:ext cx="5107261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da-DK" sz="8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5917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481" userDrawn="1">
          <p15:clr>
            <a:srgbClr val="A4A3A4"/>
          </p15:clr>
        </p15:guide>
        <p15:guide id="2" pos="4027" userDrawn="1">
          <p15:clr>
            <a:srgbClr val="A4A3A4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med billed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aggrund">
            <a:extLst>
              <a:ext uri="{FF2B5EF4-FFF2-40B4-BE49-F238E27FC236}">
                <a16:creationId xmlns:a16="http://schemas.microsoft.com/office/drawing/2014/main" id="{A203E482-3CDF-036F-0708-4D0C3DF71AE9}"/>
              </a:ext>
            </a:extLst>
          </p:cNvPr>
          <p:cNvSpPr/>
          <p:nvPr userDrawn="1"/>
        </p:nvSpPr>
        <p:spPr>
          <a:xfrm>
            <a:off x="-2" y="0"/>
            <a:ext cx="7113601" cy="686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602316"/>
            <a:ext cx="5673600" cy="3664884"/>
          </a:xfrm>
        </p:spPr>
        <p:txBody>
          <a:bodyPr anchor="t" anchorCtr="0"/>
          <a:lstStyle>
            <a:lvl1pPr algn="l">
              <a:lnSpc>
                <a:spcPct val="97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 i maks. fire linjer </a:t>
            </a:r>
            <a:endParaRPr lang="da-DK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3A5C9677-C5D8-E8C9-7DD9-FFA843C7633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13600" y="0"/>
            <a:ext cx="5078400" cy="6861600"/>
          </a:xfrm>
          <a:solidFill>
            <a:schemeClr val="bg1">
              <a:lumMod val="95000"/>
            </a:schemeClr>
          </a:solidFill>
        </p:spPr>
        <p:txBody>
          <a:bodyPr tIns="72000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rammen og indsæt billede via Templafy Images /Billeder</a:t>
            </a:r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3FB025B-C450-5E56-8896-E4D0C0C66F4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60B6BC9-6B44-4DE1-8732-772B84547E18}" type="datetime1">
              <a:rPr lang="da-DK" smtClean="0"/>
              <a:t>07-03-2024</a:t>
            </a:fld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5CA1C3B-01BA-DE2D-0571-76F84216046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E2A88C2-9606-C04D-F386-46F1A1F925A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826400" y="6399170"/>
            <a:ext cx="558800" cy="180000"/>
          </a:xfrm>
        </p:spPr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itel" descr="{&quot;templafy&quot;:{&quot;id&quot;:&quot;c2dd15c4-5e0a-44e3-a4d5-0e935ddfecef&quot;}}">
            <a:extLst>
              <a:ext uri="{FF2B5EF4-FFF2-40B4-BE49-F238E27FC236}">
                <a16:creationId xmlns:a16="http://schemas.microsoft.com/office/drawing/2014/main" id="{E88F4E61-AD61-ECA0-5D0E-BF902AF49034}"/>
              </a:ext>
            </a:extLst>
          </p:cNvPr>
          <p:cNvSpPr/>
          <p:nvPr userDrawn="1"/>
        </p:nvSpPr>
        <p:spPr>
          <a:xfrm>
            <a:off x="719138" y="6399170"/>
            <a:ext cx="5107261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da-DK" sz="8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742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481" userDrawn="1">
          <p15:clr>
            <a:srgbClr val="A4A3A4"/>
          </p15:clr>
        </p15:guide>
        <p15:guide id="2" pos="4027" userDrawn="1">
          <p15:clr>
            <a:srgbClr val="A4A3A4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med billede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602316"/>
            <a:ext cx="5673600" cy="3664884"/>
          </a:xfrm>
        </p:spPr>
        <p:txBody>
          <a:bodyPr anchor="t" anchorCtr="0"/>
          <a:lstStyle>
            <a:lvl1pPr algn="l">
              <a:lnSpc>
                <a:spcPct val="97000"/>
              </a:lnSpc>
              <a:defRPr sz="600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Klik for at tilføje titel i maks. fire linjer </a:t>
            </a:r>
            <a:endParaRPr lang="da-DK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3A5C9677-C5D8-E8C9-7DD9-FFA843C7633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13600" y="0"/>
            <a:ext cx="5078400" cy="6861600"/>
          </a:xfrm>
          <a:solidFill>
            <a:schemeClr val="bg1">
              <a:lumMod val="95000"/>
            </a:schemeClr>
          </a:solidFill>
        </p:spPr>
        <p:txBody>
          <a:bodyPr tIns="72000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rammen og indsæt billede via Templafy Images /Billeder</a:t>
            </a:r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3FB025B-C450-5E56-8896-E4D0C0C66F4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433FAD8-D071-4107-AD7D-CCC2384AB6CB}" type="datetime1">
              <a:rPr lang="da-DK" smtClean="0"/>
              <a:t>07-03-2024</a:t>
            </a:fld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5CA1C3B-01BA-DE2D-0571-76F84216046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E2A88C2-9606-C04D-F386-46F1A1F925A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826400" y="6399170"/>
            <a:ext cx="558800" cy="180000"/>
          </a:xfrm>
        </p:spPr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04737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481" userDrawn="1">
          <p15:clr>
            <a:srgbClr val="A4A3A4"/>
          </p15:clr>
        </p15:guide>
        <p15:guide id="2" pos="4027" userDrawn="1">
          <p15:clr>
            <a:srgbClr val="A4A3A4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med billede 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aggrund">
            <a:extLst>
              <a:ext uri="{FF2B5EF4-FFF2-40B4-BE49-F238E27FC236}">
                <a16:creationId xmlns:a16="http://schemas.microsoft.com/office/drawing/2014/main" id="{A203E482-3CDF-036F-0708-4D0C3DF71AE9}"/>
              </a:ext>
            </a:extLst>
          </p:cNvPr>
          <p:cNvSpPr/>
          <p:nvPr userDrawn="1"/>
        </p:nvSpPr>
        <p:spPr>
          <a:xfrm>
            <a:off x="-2" y="0"/>
            <a:ext cx="7113601" cy="6861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602316"/>
            <a:ext cx="5673600" cy="3664884"/>
          </a:xfrm>
        </p:spPr>
        <p:txBody>
          <a:bodyPr anchor="t" anchorCtr="0"/>
          <a:lstStyle>
            <a:lvl1pPr algn="l">
              <a:lnSpc>
                <a:spcPct val="97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 i maks. fire linjer </a:t>
            </a:r>
            <a:endParaRPr lang="da-DK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3A5C9677-C5D8-E8C9-7DD9-FFA843C7633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13600" y="0"/>
            <a:ext cx="5078400" cy="6861600"/>
          </a:xfrm>
          <a:solidFill>
            <a:schemeClr val="tx1">
              <a:lumMod val="95000"/>
            </a:schemeClr>
          </a:solidFill>
        </p:spPr>
        <p:txBody>
          <a:bodyPr tIns="72000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på rammen og indsæt billede via Templafy Images /Billeder</a:t>
            </a:r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3FB025B-C450-5E56-8896-E4D0C0C66F4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EAF2180-B927-42B4-AF27-215479E6DC90}" type="datetime1">
              <a:rPr lang="da-DK" smtClean="0"/>
              <a:t>07-03-2024</a:t>
            </a:fld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5CA1C3B-01BA-DE2D-0571-76F84216046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E2A88C2-9606-C04D-F386-46F1A1F925A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826400" y="6399170"/>
            <a:ext cx="558800" cy="180000"/>
          </a:xfrm>
        </p:spPr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itel" descr="{&quot;templafy&quot;:{&quot;id&quot;:&quot;402685c3-2905-4af0-907a-4df688ae862b&quot;}}">
            <a:extLst>
              <a:ext uri="{FF2B5EF4-FFF2-40B4-BE49-F238E27FC236}">
                <a16:creationId xmlns:a16="http://schemas.microsoft.com/office/drawing/2014/main" id="{3F26F2E3-704D-FB71-7FDC-505D0B96DC76}"/>
              </a:ext>
            </a:extLst>
          </p:cNvPr>
          <p:cNvSpPr/>
          <p:nvPr userDrawn="1"/>
        </p:nvSpPr>
        <p:spPr>
          <a:xfrm>
            <a:off x="719138" y="6399170"/>
            <a:ext cx="5107261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da-DK" sz="8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403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481" userDrawn="1">
          <p15:clr>
            <a:srgbClr val="A4A3A4"/>
          </p15:clr>
        </p15:guide>
        <p15:guide id="2" pos="4027" userDrawn="1">
          <p15:clr>
            <a:srgbClr val="A4A3A4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med billede 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aggrund">
            <a:extLst>
              <a:ext uri="{FF2B5EF4-FFF2-40B4-BE49-F238E27FC236}">
                <a16:creationId xmlns:a16="http://schemas.microsoft.com/office/drawing/2014/main" id="{A203E482-3CDF-036F-0708-4D0C3DF71AE9}"/>
              </a:ext>
            </a:extLst>
          </p:cNvPr>
          <p:cNvSpPr/>
          <p:nvPr userDrawn="1"/>
        </p:nvSpPr>
        <p:spPr>
          <a:xfrm>
            <a:off x="7113600" y="0"/>
            <a:ext cx="5078400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3A5C9677-C5D8-E8C9-7DD9-FFA843C7633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113600" cy="6861600"/>
          </a:xfrm>
          <a:solidFill>
            <a:schemeClr val="tx1">
              <a:lumMod val="95000"/>
            </a:schemeClr>
          </a:solidFill>
        </p:spPr>
        <p:txBody>
          <a:bodyPr tIns="72000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på rammen og indsæt billede via Templafy Images /Billeder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833600" y="602316"/>
            <a:ext cx="3640388" cy="3664884"/>
          </a:xfrm>
        </p:spPr>
        <p:txBody>
          <a:bodyPr anchor="t" anchorCtr="0"/>
          <a:lstStyle>
            <a:lvl1pPr algn="l">
              <a:lnSpc>
                <a:spcPct val="97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 i flere linjer </a:t>
            </a:r>
            <a:endParaRPr lang="da-DK"/>
          </a:p>
        </p:txBody>
      </p:sp>
      <p:sp>
        <p:nvSpPr>
          <p:cNvPr id="11" name="Titel" descr="{&quot;templafy&quot;:{&quot;id&quot;:&quot;eefc942a-65a9-47d1-badd-b432a66e77f6&quot;}}">
            <a:extLst>
              <a:ext uri="{FF2B5EF4-FFF2-40B4-BE49-F238E27FC236}">
                <a16:creationId xmlns:a16="http://schemas.microsoft.com/office/drawing/2014/main" id="{E38BF159-F00B-9648-C3F6-D041FEF3B145}"/>
              </a:ext>
            </a:extLst>
          </p:cNvPr>
          <p:cNvSpPr/>
          <p:nvPr userDrawn="1"/>
        </p:nvSpPr>
        <p:spPr>
          <a:xfrm>
            <a:off x="7833601" y="6399170"/>
            <a:ext cx="30757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da-DK" sz="800" noProof="0" dirty="0">
              <a:solidFill>
                <a:schemeClr val="tx1"/>
              </a:solidFill>
            </a:endParaRP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69853E96-64DE-41D1-ACFB-DCC7B77A010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1B1F00C-AA81-451C-9F2E-28BAD98A005E}" type="datetime1">
              <a:rPr lang="da-DK" smtClean="0"/>
              <a:t>07-03-2024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62C3552-402A-225D-3C2C-9064B15D69C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8A2D54F-7372-81DF-4DB0-B09896BA99B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416210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481" userDrawn="1">
          <p15:clr>
            <a:srgbClr val="A4A3A4"/>
          </p15:clr>
        </p15:guide>
        <p15:guide id="2" pos="4027" userDrawn="1">
          <p15:clr>
            <a:srgbClr val="A4A3A4"/>
          </p15:clr>
        </p15:guide>
        <p15:guide id="3" pos="4934" userDrawn="1">
          <p15:clr>
            <a:srgbClr val="A4A3A4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med billede F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aggrund">
            <a:extLst>
              <a:ext uri="{FF2B5EF4-FFF2-40B4-BE49-F238E27FC236}">
                <a16:creationId xmlns:a16="http://schemas.microsoft.com/office/drawing/2014/main" id="{A203E482-3CDF-036F-0708-4D0C3DF71AE9}"/>
              </a:ext>
            </a:extLst>
          </p:cNvPr>
          <p:cNvSpPr/>
          <p:nvPr userDrawn="1"/>
        </p:nvSpPr>
        <p:spPr>
          <a:xfrm>
            <a:off x="7113600" y="0"/>
            <a:ext cx="5078400" cy="686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3A5C9677-C5D8-E8C9-7DD9-FFA843C7633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113600" cy="6861600"/>
          </a:xfrm>
          <a:solidFill>
            <a:schemeClr val="bg1">
              <a:lumMod val="95000"/>
            </a:schemeClr>
          </a:solidFill>
        </p:spPr>
        <p:txBody>
          <a:bodyPr tIns="72000"/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Klik på rammen og indsæt billede via Templafy Images /Billeder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833600" y="602316"/>
            <a:ext cx="3640388" cy="3664884"/>
          </a:xfrm>
        </p:spPr>
        <p:txBody>
          <a:bodyPr anchor="t" anchorCtr="0"/>
          <a:lstStyle>
            <a:lvl1pPr algn="l">
              <a:lnSpc>
                <a:spcPct val="97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 i flere linjer </a:t>
            </a:r>
            <a:endParaRPr lang="da-DK"/>
          </a:p>
        </p:txBody>
      </p:sp>
      <p:sp>
        <p:nvSpPr>
          <p:cNvPr id="3" name="Titel" descr="{&quot;templafy&quot;:{&quot;id&quot;:&quot;9ebf5bec-ddc2-41b3-8666-062015ca51ef&quot;}}">
            <a:extLst>
              <a:ext uri="{FF2B5EF4-FFF2-40B4-BE49-F238E27FC236}">
                <a16:creationId xmlns:a16="http://schemas.microsoft.com/office/drawing/2014/main" id="{FE037287-EBE2-1167-39F3-A4435A19E812}"/>
              </a:ext>
            </a:extLst>
          </p:cNvPr>
          <p:cNvSpPr/>
          <p:nvPr userDrawn="1"/>
        </p:nvSpPr>
        <p:spPr>
          <a:xfrm>
            <a:off x="7833601" y="6399170"/>
            <a:ext cx="30757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da-DK" sz="800" noProof="0" dirty="0">
              <a:solidFill>
                <a:schemeClr val="tx1"/>
              </a:solidFill>
            </a:endParaRP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5B4E8A0-AACC-85E9-B8B6-872B9354601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1B1F00C-AA81-451C-9F2E-28BAD98A005E}" type="datetime1">
              <a:rPr lang="da-DK" smtClean="0"/>
              <a:t>07-03-2024</a:t>
            </a:fld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CCD8239-7254-880B-9539-03A025F8E17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84DAB8E-0A42-5D2B-D458-7FFCE24C71E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04386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481" userDrawn="1">
          <p15:clr>
            <a:srgbClr val="A4A3A4"/>
          </p15:clr>
        </p15:guide>
        <p15:guide id="2" pos="4027" userDrawn="1">
          <p15:clr>
            <a:srgbClr val="A4A3A4"/>
          </p15:clr>
        </p15:guide>
        <p15:guide id="3" pos="4934" userDrawn="1">
          <p15:clr>
            <a:srgbClr val="A4A3A4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med billede 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3A5C9677-C5D8-E8C9-7DD9-FFA843C7633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113600" cy="6861600"/>
          </a:xfrm>
          <a:solidFill>
            <a:schemeClr val="bg1">
              <a:lumMod val="95000"/>
            </a:schemeClr>
          </a:solidFill>
        </p:spPr>
        <p:txBody>
          <a:bodyPr tIns="72000"/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Klik på rammen og indsæt billede via Templafy Images /Billeder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833600" y="602316"/>
            <a:ext cx="3640388" cy="3664884"/>
          </a:xfrm>
        </p:spPr>
        <p:txBody>
          <a:bodyPr anchor="t" anchorCtr="0"/>
          <a:lstStyle>
            <a:lvl1pPr algn="l">
              <a:lnSpc>
                <a:spcPct val="97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Klik for at tilføje titel i flere linjer </a:t>
            </a:r>
            <a:endParaRPr lang="da-DK"/>
          </a:p>
        </p:txBody>
      </p:sp>
      <p:sp>
        <p:nvSpPr>
          <p:cNvPr id="3" name="Titel" descr="{&quot;templafy&quot;:{&quot;id&quot;:&quot;de4bcc58-c955-43cf-bca8-c1540536c9b5&quot;}}">
            <a:extLst>
              <a:ext uri="{FF2B5EF4-FFF2-40B4-BE49-F238E27FC236}">
                <a16:creationId xmlns:a16="http://schemas.microsoft.com/office/drawing/2014/main" id="{DA772E7D-4742-8975-EE4C-9A0253796DFD}"/>
              </a:ext>
            </a:extLst>
          </p:cNvPr>
          <p:cNvSpPr/>
          <p:nvPr userDrawn="1"/>
        </p:nvSpPr>
        <p:spPr>
          <a:xfrm>
            <a:off x="7833601" y="6399170"/>
            <a:ext cx="30757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da-DK" sz="800" noProof="0" dirty="0">
              <a:solidFill>
                <a:schemeClr val="tx1"/>
              </a:solidFill>
            </a:endParaRP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AD04989-200E-7671-DE04-8D32DF9A8DB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1B1F00C-AA81-451C-9F2E-28BAD98A005E}" type="datetime1">
              <a:rPr lang="da-DK" smtClean="0"/>
              <a:t>07-03-2024</a:t>
            </a:fld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3F68AC2-40C2-FE01-6609-D5F104F9184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71F4CF8-5D0C-E794-2EBF-13593AACC17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37785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481" userDrawn="1">
          <p15:clr>
            <a:srgbClr val="A4A3A4"/>
          </p15:clr>
        </p15:guide>
        <p15:guide id="2" pos="4027" userDrawn="1">
          <p15:clr>
            <a:srgbClr val="A4A3A4"/>
          </p15:clr>
        </p15:guide>
        <p15:guide id="3" pos="4934" userDrawn="1">
          <p15:clr>
            <a:srgbClr val="A4A3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C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aggrund">
            <a:extLst>
              <a:ext uri="{FF2B5EF4-FFF2-40B4-BE49-F238E27FC236}">
                <a16:creationId xmlns:a16="http://schemas.microsoft.com/office/drawing/2014/main" id="{A203E482-3CDF-036F-0708-4D0C3DF71AE9}"/>
              </a:ext>
            </a:extLst>
          </p:cNvPr>
          <p:cNvSpPr/>
          <p:nvPr userDrawn="1"/>
        </p:nvSpPr>
        <p:spPr>
          <a:xfrm>
            <a:off x="-1" y="0"/>
            <a:ext cx="711058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4" name="Element">
            <a:extLst>
              <a:ext uri="{FF2B5EF4-FFF2-40B4-BE49-F238E27FC236}">
                <a16:creationId xmlns:a16="http://schemas.microsoft.com/office/drawing/2014/main" id="{A3EBDC23-28DE-DCE6-C444-B9DBC477A2BF}"/>
              </a:ext>
            </a:extLst>
          </p:cNvPr>
          <p:cNvSpPr/>
          <p:nvPr userDrawn="1"/>
        </p:nvSpPr>
        <p:spPr>
          <a:xfrm>
            <a:off x="7113600" y="0"/>
            <a:ext cx="144000" cy="686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C2DA299-642A-ACF4-F153-1EC055B271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138" y="2235969"/>
            <a:ext cx="5673725" cy="1290274"/>
          </a:xfrm>
        </p:spPr>
        <p:txBody>
          <a:bodyPr anchor="b" anchorCtr="0"/>
          <a:lstStyle>
            <a:lvl1pPr>
              <a:lnSpc>
                <a:spcPct val="93000"/>
              </a:lnSpc>
              <a:defRPr sz="4000"/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5" name="Undertitel 2">
            <a:extLst>
              <a:ext uri="{FF2B5EF4-FFF2-40B4-BE49-F238E27FC236}">
                <a16:creationId xmlns:a16="http://schemas.microsoft.com/office/drawing/2014/main" id="{A2C4460D-8385-F0CA-52D1-477ED42750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9999" y="3723361"/>
            <a:ext cx="5691817" cy="189124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tilføje underoverskrift</a:t>
            </a:r>
            <a:endParaRPr lang="da-DK"/>
          </a:p>
        </p:txBody>
      </p:sp>
      <p:sp>
        <p:nvSpPr>
          <p:cNvPr id="17" name="Date" descr="{&quot;templafy&quot;:{&quot;id&quot;:&quot;ce694de6-68c3-4626-95a2-802dc9e59205&quot;}}">
            <a:extLst>
              <a:ext uri="{FF2B5EF4-FFF2-40B4-BE49-F238E27FC236}">
                <a16:creationId xmlns:a16="http://schemas.microsoft.com/office/drawing/2014/main" id="{F8A29FD4-5861-BFB7-CFEF-AA583885432E}"/>
              </a:ext>
            </a:extLst>
          </p:cNvPr>
          <p:cNvSpPr txBox="1">
            <a:spLocks/>
          </p:cNvSpPr>
          <p:nvPr userDrawn="1"/>
        </p:nvSpPr>
        <p:spPr>
          <a:xfrm>
            <a:off x="4991100" y="6400801"/>
            <a:ext cx="1394100" cy="45676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da-DK" sz="800" dirty="0">
              <a:solidFill>
                <a:schemeClr val="tx1"/>
              </a:solidFill>
            </a:endParaRPr>
          </a:p>
        </p:txBody>
      </p:sp>
      <p:sp>
        <p:nvSpPr>
          <p:cNvPr id="19" name="Pladsholder til dato 18">
            <a:extLst>
              <a:ext uri="{FF2B5EF4-FFF2-40B4-BE49-F238E27FC236}">
                <a16:creationId xmlns:a16="http://schemas.microsoft.com/office/drawing/2014/main" id="{E1C7A997-9C61-52E8-AF73-2D101C9C4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E099B-97A0-40F5-BA30-AED34E8D7FA0}" type="datetime1">
              <a:rPr lang="da-DK" smtClean="0"/>
              <a:t>07-03-2024</a:t>
            </a:fld>
            <a:endParaRPr lang="da-DK" dirty="0"/>
          </a:p>
        </p:txBody>
      </p:sp>
      <p:sp>
        <p:nvSpPr>
          <p:cNvPr id="20" name="Pladsholder til sidefod 19">
            <a:extLst>
              <a:ext uri="{FF2B5EF4-FFF2-40B4-BE49-F238E27FC236}">
                <a16:creationId xmlns:a16="http://schemas.microsoft.com/office/drawing/2014/main" id="{B29DFCC8-1FAD-4EF3-6CE5-8FC78C987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1" name="Pladsholder til slidenummer 20">
            <a:extLst>
              <a:ext uri="{FF2B5EF4-FFF2-40B4-BE49-F238E27FC236}">
                <a16:creationId xmlns:a16="http://schemas.microsoft.com/office/drawing/2014/main" id="{DC846313-DA26-0FA1-DF3C-B4A7331D6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3A5C9677-C5D8-E8C9-7DD9-FFA843C7633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57600" y="0"/>
            <a:ext cx="4939200" cy="6861600"/>
          </a:xfrm>
          <a:solidFill>
            <a:schemeClr val="tx1">
              <a:lumMod val="95000"/>
            </a:schemeClr>
          </a:solidFill>
        </p:spPr>
        <p:txBody>
          <a:bodyPr tIns="72000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på rammen og indsæt billede via Templafy Images /Billeder</a:t>
            </a:r>
            <a:endParaRPr lang="da-DK"/>
          </a:p>
        </p:txBody>
      </p:sp>
      <p:pic>
        <p:nvPicPr>
          <p:cNvPr id="2046657857" name="logo" descr="{&quot;templafy&quot;:{&quot;id&quot;:&quot;e455eca3-4db2-443c-8804-c47ccd6808b5&quot;}}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7213" y="720000"/>
            <a:ext cx="2203500" cy="655200"/>
          </a:xfrm>
          <a:prstGeom prst="rect">
            <a:avLst/>
          </a:prstGeom>
        </p:spPr>
      </p:pic>
      <p:sp>
        <p:nvSpPr>
          <p:cNvPr id="2" name="Name" descr="{&quot;templafy&quot;:{&quot;id&quot;:&quot;3e7fd75f-386b-4451-9460-fc6c82252675&quot;}}">
            <a:extLst>
              <a:ext uri="{FF2B5EF4-FFF2-40B4-BE49-F238E27FC236}">
                <a16:creationId xmlns:a16="http://schemas.microsoft.com/office/drawing/2014/main" id="{79B31473-8039-2B79-6757-C01182E97EA2}"/>
              </a:ext>
            </a:extLst>
          </p:cNvPr>
          <p:cNvSpPr/>
          <p:nvPr userDrawn="1"/>
        </p:nvSpPr>
        <p:spPr>
          <a:xfrm>
            <a:off x="720000" y="6400801"/>
            <a:ext cx="4268079" cy="45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r>
              <a:rPr lang="da-DK" sz="800" noProof="0" dirty="0">
                <a:solidFill>
                  <a:schemeClr val="tx1"/>
                </a:solidFill>
              </a:rPr>
              <a:t>Katrine Rusmann</a:t>
            </a:r>
          </a:p>
        </p:txBody>
      </p:sp>
    </p:spTree>
    <p:extLst>
      <p:ext uri="{BB962C8B-B14F-4D97-AF65-F5344CB8AC3E}">
        <p14:creationId xmlns:p14="http://schemas.microsoft.com/office/powerpoint/2010/main" val="16823432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027" userDrawn="1">
          <p15:clr>
            <a:srgbClr val="A4A3A4"/>
          </p15:clr>
        </p15:guide>
        <p15:guide id="2" pos="4571" userDrawn="1">
          <p15:clr>
            <a:srgbClr val="A4A3A4"/>
          </p15:clr>
        </p15:guide>
        <p15:guide id="3" pos="4481" userDrawn="1">
          <p15:clr>
            <a:srgbClr val="A4A3A4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med billede H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aggrund">
            <a:extLst>
              <a:ext uri="{FF2B5EF4-FFF2-40B4-BE49-F238E27FC236}">
                <a16:creationId xmlns:a16="http://schemas.microsoft.com/office/drawing/2014/main" id="{A203E482-3CDF-036F-0708-4D0C3DF71AE9}"/>
              </a:ext>
            </a:extLst>
          </p:cNvPr>
          <p:cNvSpPr/>
          <p:nvPr userDrawn="1"/>
        </p:nvSpPr>
        <p:spPr>
          <a:xfrm>
            <a:off x="7113600" y="0"/>
            <a:ext cx="5078400" cy="6861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3A5C9677-C5D8-E8C9-7DD9-FFA843C7633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113600" cy="6861600"/>
          </a:xfrm>
          <a:solidFill>
            <a:schemeClr val="tx1">
              <a:lumMod val="95000"/>
            </a:schemeClr>
          </a:solidFill>
        </p:spPr>
        <p:txBody>
          <a:bodyPr tIns="72000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på rammen og indsæt billede via Templafy Images /Billeder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833600" y="602316"/>
            <a:ext cx="3640388" cy="3664884"/>
          </a:xfrm>
        </p:spPr>
        <p:txBody>
          <a:bodyPr anchor="t" anchorCtr="0"/>
          <a:lstStyle>
            <a:lvl1pPr algn="l">
              <a:lnSpc>
                <a:spcPct val="97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 i flere linjer </a:t>
            </a:r>
            <a:endParaRPr lang="da-DK"/>
          </a:p>
        </p:txBody>
      </p:sp>
      <p:sp>
        <p:nvSpPr>
          <p:cNvPr id="3" name="Titel" descr="{&quot;templafy&quot;:{&quot;id&quot;:&quot;ad50ceb9-d597-40a6-bcd5-09c9da8332db&quot;}}">
            <a:extLst>
              <a:ext uri="{FF2B5EF4-FFF2-40B4-BE49-F238E27FC236}">
                <a16:creationId xmlns:a16="http://schemas.microsoft.com/office/drawing/2014/main" id="{021C6F41-5D14-7599-8A84-36CEF60E5126}"/>
              </a:ext>
            </a:extLst>
          </p:cNvPr>
          <p:cNvSpPr/>
          <p:nvPr userDrawn="1"/>
        </p:nvSpPr>
        <p:spPr>
          <a:xfrm>
            <a:off x="7833601" y="6399170"/>
            <a:ext cx="30757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da-DK" sz="800" noProof="0" dirty="0">
              <a:solidFill>
                <a:schemeClr val="tx1"/>
              </a:solidFill>
            </a:endParaRP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74605DE-5644-B6C4-7B1A-49FEDD9D0BE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1B1F00C-AA81-451C-9F2E-28BAD98A005E}" type="datetime1">
              <a:rPr lang="da-DK" smtClean="0"/>
              <a:t>07-03-2024</a:t>
            </a:fld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B8C3548-7425-B557-5F40-389323C2C04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C292BC9-646D-41CE-A8F3-ECA6934EFDE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002064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481" userDrawn="1">
          <p15:clr>
            <a:srgbClr val="A4A3A4"/>
          </p15:clr>
        </p15:guide>
        <p15:guide id="2" pos="4027" userDrawn="1">
          <p15:clr>
            <a:srgbClr val="A4A3A4"/>
          </p15:clr>
        </p15:guide>
        <p15:guide id="3" pos="4934" userDrawn="1">
          <p15:clr>
            <a:srgbClr val="A4A3A4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 i maks. to linjer</a:t>
            </a:r>
            <a:endParaRPr lang="da-DK"/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760BBD6C-5D95-2F0C-EFFF-B5E309055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1F00C-AA81-451C-9F2E-28BAD98A005E}" type="datetime1">
              <a:rPr lang="da-DK" smtClean="0"/>
              <a:t>07-03-2024</a:t>
            </a:fld>
            <a:endParaRPr lang="da-DK" dirty="0"/>
          </a:p>
        </p:txBody>
      </p:sp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81E76070-2580-E841-83FD-B0DE483A5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E9DA0226-DA33-B666-D574-BB8DCEBC6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4913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65" userDrawn="1">
          <p15:clr>
            <a:srgbClr val="A4A3A4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825BCE9B-CF39-BDE3-771B-CF1FFDDAC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1F00C-AA81-451C-9F2E-28BAD98A005E}" type="datetime1">
              <a:rPr lang="da-DK" smtClean="0"/>
              <a:t>07-03-2024</a:t>
            </a:fld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0FA1E4F-1971-643E-F2C8-F3925C669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6E33F9C-A216-2D01-ABF0-EF5B9F77A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157613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tning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4472A74-057F-1C78-4AD8-56B718657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B325-BC92-4E7B-8B55-808C9C9906F9}" type="datetime1">
              <a:rPr lang="da-DK" smtClean="0"/>
              <a:t>07-03-2024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3AE87C5E-391F-2B0C-2A66-56B97D8C7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70BE4F7-DDCB-C553-6101-3147BA99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Baggrund">
            <a:extLst>
              <a:ext uri="{FF2B5EF4-FFF2-40B4-BE49-F238E27FC236}">
                <a16:creationId xmlns:a16="http://schemas.microsoft.com/office/drawing/2014/main" id="{BF808D23-DBAD-2B81-5BAD-649DE8B7E3EB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137A96B-8C45-C707-3F02-83EE16370A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16="http://schemas.microsoft.com/office/drawing/2014/main" xmlns:a14="http://schemas.microsoft.com/office/drawing/2010/main" xmlns:p14="http://schemas.microsoft.com/office/powerpoint/2010/main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56000" y="2107143"/>
            <a:ext cx="2880000" cy="264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3544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tning 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4472A74-057F-1C78-4AD8-56B718657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96A84-4547-43B2-BDD9-2F99CD5E4EC6}" type="datetime1">
              <a:rPr lang="da-DK" smtClean="0"/>
              <a:t>07-03-2024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3AE87C5E-391F-2B0C-2A66-56B97D8C7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70BE4F7-DDCB-C553-6101-3147BA99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Baggrund">
            <a:extLst>
              <a:ext uri="{FF2B5EF4-FFF2-40B4-BE49-F238E27FC236}">
                <a16:creationId xmlns:a16="http://schemas.microsoft.com/office/drawing/2014/main" id="{BF808D23-DBAD-2B81-5BAD-649DE8B7E3EB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137A96B-8C45-C707-3F02-83EE16370A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16="http://schemas.microsoft.com/office/drawing/2014/main" xmlns:a14="http://schemas.microsoft.com/office/drawing/2010/main" xmlns:p14="http://schemas.microsoft.com/office/powerpoint/2010/main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56000" y="2107143"/>
            <a:ext cx="2880000" cy="264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582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Pladsholder til indhold 6">
            <a:extLst>
              <a:ext uri="{FF2B5EF4-FFF2-40B4-BE49-F238E27FC236}">
                <a16:creationId xmlns:a16="http://schemas.microsoft.com/office/drawing/2014/main" id="{967A7D95-358B-2E70-28DA-27DDEF76B244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808476520"/>
              </p:ext>
            </p:extLst>
          </p:nvPr>
        </p:nvGraphicFramePr>
        <p:xfrm>
          <a:off x="717550" y="2015286"/>
          <a:ext cx="3486150" cy="479608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473888">
                  <a:extLst>
                    <a:ext uri="{9D8B030D-6E8A-4147-A177-3AD203B41FA5}">
                      <a16:colId xmlns:a16="http://schemas.microsoft.com/office/drawing/2014/main" val="706035649"/>
                    </a:ext>
                  </a:extLst>
                </a:gridCol>
                <a:gridCol w="1012262">
                  <a:extLst>
                    <a:ext uri="{9D8B030D-6E8A-4147-A177-3AD203B41FA5}">
                      <a16:colId xmlns:a16="http://schemas.microsoft.com/office/drawing/2014/main" val="1383722851"/>
                    </a:ext>
                  </a:extLst>
                </a:gridCol>
              </a:tblGrid>
              <a:tr h="14411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12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NYT SLIDE</a:t>
                      </a:r>
                      <a:r>
                        <a:rPr lang="da-DK" sz="1000" dirty="0"/>
                        <a:t/>
                      </a:r>
                      <a:br>
                        <a:rPr lang="da-DK" sz="1000" dirty="0"/>
                      </a:b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Klik på fanen </a:t>
                      </a:r>
                      <a:r>
                        <a:rPr lang="da-DK" sz="10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Hjem</a:t>
                      </a: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da-DK"/>
                    </a:p>
                    <a:p>
                      <a:pPr>
                        <a:lnSpc>
                          <a:spcPct val="100000"/>
                        </a:lnSpc>
                      </a:pPr>
                      <a:endParaRPr lang="da-DK" sz="10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Klik på pilen ved menupunktet </a:t>
                      </a:r>
                      <a:r>
                        <a:rPr lang="da-DK" sz="10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Ny slide </a:t>
                      </a: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for at indsætte et nyt slide. </a:t>
                      </a:r>
                      <a:endParaRPr lang="da-DK"/>
                    </a:p>
                    <a:p>
                      <a:pPr marL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buClrTx/>
                        <a:buFont typeface="Segoe UI" panose="020B0502040204020203" pitchFamily="34" charset="0"/>
                        <a:buNone/>
                      </a:pP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Her får du et overblik over de godkendte</a:t>
                      </a:r>
                      <a:r>
                        <a:rPr lang="da-DK" sz="1000" b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BUVM-layouts.</a:t>
                      </a:r>
                      <a:endParaRPr lang="da-DK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buClrTx/>
                        <a:buFont typeface="Segoe UI" panose="020B0502040204020203" pitchFamily="34" charset="0"/>
                        <a:buNone/>
                      </a:pPr>
                      <a:endParaRPr lang="da-DK" sz="10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379899"/>
                  </a:ext>
                </a:extLst>
              </a:tr>
              <a:tr h="1601460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buClrTx/>
                        <a:buFont typeface="Segoe UI" panose="020B0502040204020203" pitchFamily="34" charset="0"/>
                        <a:buNone/>
                      </a:pPr>
                      <a:r>
                        <a:rPr lang="da-DK" sz="12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SKIFT LAYOUT</a:t>
                      </a:r>
                      <a:r>
                        <a:rPr lang="da-DK" sz="2800" b="1" dirty="0"/>
                        <a:t/>
                      </a:r>
                      <a:br>
                        <a:rPr lang="da-DK" sz="2800" b="1" dirty="0"/>
                      </a:b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Klik på pilen ved siden af </a:t>
                      </a:r>
                      <a:r>
                        <a:rPr lang="da-DK" sz="10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Layout</a:t>
                      </a: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for at </a:t>
                      </a:r>
                      <a:b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få vist den </a:t>
                      </a:r>
                      <a:r>
                        <a:rPr lang="da-DK" sz="1000" b="0" kern="120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dropdown</a:t>
                      </a: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-menu af mulige</a:t>
                      </a:r>
                      <a:b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slide-layouts.  Variér mellem de </a:t>
                      </a:r>
                      <a:b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forskellige layouts.</a:t>
                      </a:r>
                      <a:endParaRPr lang="da-DK"/>
                    </a:p>
                    <a:p>
                      <a:pPr marL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buClrTx/>
                        <a:buFont typeface="Segoe UI" panose="020B0502040204020203" pitchFamily="34" charset="0"/>
                        <a:buNone/>
                      </a:pP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Vælg </a:t>
                      </a:r>
                      <a:r>
                        <a:rPr lang="da-DK" sz="10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Layout</a:t>
                      </a: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for at ændre dit </a:t>
                      </a:r>
                      <a:b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nuværende layout til et andet og vælg </a:t>
                      </a:r>
                      <a:r>
                        <a:rPr lang="da-DK" sz="10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Nulstil</a:t>
                      </a: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for at nulstille til det oprindelige design. </a:t>
                      </a:r>
                      <a:endParaRPr lang="da-DK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520005"/>
                  </a:ext>
                </a:extLst>
              </a:tr>
              <a:tr h="17534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BENYT</a:t>
                      </a:r>
                      <a:r>
                        <a:rPr lang="da-DK" sz="1200" b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BUVM’S DESIGN</a:t>
                      </a: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Hvis du kopierer indhold fra </a:t>
                      </a:r>
                      <a:b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gamle slides, skal det formateres </a:t>
                      </a:r>
                      <a:b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til BUVM design. </a:t>
                      </a:r>
                      <a:endParaRPr lang="da-DK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0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Højreklik i den nye præsentation </a:t>
                      </a:r>
                      <a:b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og vælg </a:t>
                      </a:r>
                      <a:r>
                        <a:rPr lang="da-DK" sz="10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Brug destinationstema (D)</a:t>
                      </a: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da-DK"/>
                    </a:p>
                    <a:p>
                      <a:pPr marL="0" lvl="0" indent="0" algn="l" defTabSz="914400" rtl="0" eaLnBrk="1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buClrTx/>
                        <a:buFont typeface="Segoe UI" panose="020B0502040204020203" pitchFamily="34" charset="0"/>
                        <a:buNone/>
                      </a:pPr>
                      <a:endParaRPr lang="da-DK" sz="10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30199272"/>
                  </a:ext>
                </a:extLst>
              </a:tr>
            </a:tbl>
          </a:graphicData>
        </a:graphic>
      </p:graphicFrame>
      <p:graphicFrame>
        <p:nvGraphicFramePr>
          <p:cNvPr id="18" name="Pladsholder til indhold 11">
            <a:extLst>
              <a:ext uri="{FF2B5EF4-FFF2-40B4-BE49-F238E27FC236}">
                <a16:creationId xmlns:a16="http://schemas.microsoft.com/office/drawing/2014/main" id="{85D08D22-C7A7-93BE-97D0-61546C646FD7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379175852"/>
              </p:ext>
            </p:extLst>
          </p:nvPr>
        </p:nvGraphicFramePr>
        <p:xfrm>
          <a:off x="4349750" y="2015286"/>
          <a:ext cx="3486150" cy="460470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409865">
                  <a:extLst>
                    <a:ext uri="{9D8B030D-6E8A-4147-A177-3AD203B41FA5}">
                      <a16:colId xmlns:a16="http://schemas.microsoft.com/office/drawing/2014/main" val="2509865329"/>
                    </a:ext>
                  </a:extLst>
                </a:gridCol>
                <a:gridCol w="1076285">
                  <a:extLst>
                    <a:ext uri="{9D8B030D-6E8A-4147-A177-3AD203B41FA5}">
                      <a16:colId xmlns:a16="http://schemas.microsoft.com/office/drawing/2014/main" val="3807240040"/>
                    </a:ext>
                  </a:extLst>
                </a:gridCol>
              </a:tblGrid>
              <a:tr h="158115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None/>
                      </a:pPr>
                      <a:r>
                        <a:rPr lang="da-DK" sz="12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BRUG FOR EN TIDLINJE,</a:t>
                      </a:r>
                      <a:br>
                        <a:rPr lang="da-DK" sz="12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a-DK" sz="12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EN DAGSORDEN ELLER LIGNENDE?</a:t>
                      </a: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Find inspiration og benyt </a:t>
                      </a:r>
                      <a:b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færdige de slides, der er </a:t>
                      </a:r>
                      <a:b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tilpasset ministeriets design.</a:t>
                      </a:r>
                      <a:r>
                        <a:rPr lang="da-DK" sz="1000" b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da-DK" sz="1000" b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Klik på </a:t>
                      </a:r>
                      <a:r>
                        <a:rPr lang="da-DK" sz="10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Udfyldte slides </a:t>
                      </a: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 Templafy-vinduet til højre på skærmen.</a:t>
                      </a:r>
                      <a:endParaRPr lang="da-DK"/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092240"/>
                  </a:ext>
                </a:extLst>
              </a:tr>
              <a:tr h="1581849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buClrTx/>
                        <a:buFont typeface="Segoe UI" panose="020B0502040204020203" pitchFamily="34" charset="0"/>
                        <a:buNone/>
                      </a:pPr>
                      <a:r>
                        <a:rPr lang="da-DK" sz="12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BILLEDER </a:t>
                      </a:r>
                      <a:br>
                        <a:rPr lang="da-DK" sz="12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Vælg den boks på dit slide, </a:t>
                      </a:r>
                      <a:b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hvor du vil sætte et billede ind. </a:t>
                      </a:r>
                      <a:endParaRPr lang="da-DK"/>
                    </a:p>
                    <a:p>
                      <a:pPr marL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buClrTx/>
                        <a:buFont typeface="Segoe UI" panose="020B0502040204020203" pitchFamily="34" charset="0"/>
                        <a:buNone/>
                      </a:pP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Klik på </a:t>
                      </a:r>
                      <a:r>
                        <a:rPr lang="da-DK" sz="10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Billeder</a:t>
                      </a: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i højre side af </a:t>
                      </a:r>
                      <a:b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skærmen, og vælg billede eller </a:t>
                      </a:r>
                      <a:b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illustration. </a:t>
                      </a:r>
                      <a:endParaRPr lang="da-DK"/>
                    </a:p>
                    <a:p>
                      <a:pPr marL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buClrTx/>
                        <a:buFont typeface="Segoe UI" panose="020B0502040204020203" pitchFamily="34" charset="0"/>
                        <a:buNone/>
                      </a:pP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Billedet tilpasser sig den boks, </a:t>
                      </a:r>
                      <a:b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du har valgt. </a:t>
                      </a:r>
                      <a:endParaRPr lang="da-DK" dirty="0"/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86208432"/>
                  </a:ext>
                </a:extLst>
              </a:tr>
              <a:tr h="1385836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buClrTx/>
                        <a:buFont typeface="Segoe UI" panose="020B0502040204020203" pitchFamily="34" charset="0"/>
                        <a:buNone/>
                      </a:pPr>
                      <a:r>
                        <a:rPr lang="da-DK" sz="12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IKONER &amp; </a:t>
                      </a:r>
                      <a:br>
                        <a:rPr lang="da-DK" sz="12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a-DK" sz="12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ILLUSTRATIONER</a:t>
                      </a:r>
                      <a:endParaRPr lang="da-DK"/>
                    </a:p>
                    <a:p>
                      <a:pPr marL="0" indent="0">
                        <a:buNone/>
                      </a:pP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Brug gerne </a:t>
                      </a:r>
                      <a:r>
                        <a:rPr lang="da-DK" sz="10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Ikoner og </a:t>
                      </a:r>
                      <a:br>
                        <a:rPr lang="da-DK" sz="10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a-DK" sz="10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Illustrationer </a:t>
                      </a: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til at styrke det</a:t>
                      </a:r>
                      <a:b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visuelle udtryk i dine slides. </a:t>
                      </a:r>
                      <a:endParaRPr lang="da-DK"/>
                    </a:p>
                    <a:p>
                      <a:pPr marL="0" indent="0">
                        <a:buNone/>
                      </a:pP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Klik på </a:t>
                      </a:r>
                      <a:r>
                        <a:rPr lang="da-DK" sz="10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Ikoner og Illustrationer </a:t>
                      </a: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b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Templafy-vinduet til højre på skærmen.</a:t>
                      </a:r>
                      <a:endParaRPr lang="da-DK"/>
                    </a:p>
                    <a:p>
                      <a:pPr marL="0" lvl="0" indent="0" algn="l" defTabSz="914400" rtl="0" eaLnBrk="1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buClrTx/>
                        <a:buFont typeface="Segoe UI" panose="020B0502040204020203" pitchFamily="34" charset="0"/>
                        <a:buNone/>
                      </a:pPr>
                      <a:endParaRPr lang="da-DK" sz="12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64312310"/>
                  </a:ext>
                </a:extLst>
              </a:tr>
            </a:tbl>
          </a:graphicData>
        </a:graphic>
      </p:graphicFrame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53530DAC-EC21-A620-2373-A7634252F40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/>
          <a:p>
            <a:fld id="{61B1F00C-AA81-451C-9F2E-28BAD98A005E}" type="datetime1">
              <a:rPr lang="da-DK" smtClean="0"/>
              <a:t>07-03-2024</a:t>
            </a:fld>
            <a:endParaRPr lang="da-DK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C64DBEAF-E7E6-E8F1-B93D-E604AA2CABB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31FC33-FAA8-FE4A-7921-02DCD055E5C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65120B53-42B3-11BB-3115-AD8DABE76AF9}"/>
              </a:ext>
            </a:extLst>
          </p:cNvPr>
          <p:cNvSpPr txBox="1">
            <a:spLocks/>
          </p:cNvSpPr>
          <p:nvPr userDrawn="1"/>
        </p:nvSpPr>
        <p:spPr>
          <a:xfrm>
            <a:off x="719138" y="719138"/>
            <a:ext cx="10748962" cy="1344881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3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/>
              <a:t>Guide – slet dette og det efterfølgende slide før du holder dit oplæg</a:t>
            </a:r>
            <a:endParaRPr lang="da-DK"/>
          </a:p>
        </p:txBody>
      </p:sp>
      <p:pic>
        <p:nvPicPr>
          <p:cNvPr id="7" name="Billede 7">
            <a:extLst>
              <a:ext uri="{FF2B5EF4-FFF2-40B4-BE49-F238E27FC236}">
                <a16:creationId xmlns:a16="http://schemas.microsoft.com/office/drawing/2014/main" id="{1EB3AB4F-E5F0-8124-B086-45B390D38F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96333" y="2111434"/>
            <a:ext cx="499382" cy="821899"/>
          </a:xfrm>
          <a:prstGeom prst="rect">
            <a:avLst/>
          </a:prstGeom>
        </p:spPr>
      </p:pic>
      <p:pic>
        <p:nvPicPr>
          <p:cNvPr id="8" name="Billede 8">
            <a:extLst>
              <a:ext uri="{FF2B5EF4-FFF2-40B4-BE49-F238E27FC236}">
                <a16:creationId xmlns:a16="http://schemas.microsoft.com/office/drawing/2014/main" id="{868C10B4-D20E-D31C-1B59-1E5EBD3255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86994" y="3675456"/>
            <a:ext cx="991376" cy="938438"/>
          </a:xfrm>
          <a:prstGeom prst="rect">
            <a:avLst/>
          </a:prstGeom>
        </p:spPr>
      </p:pic>
      <p:pic>
        <p:nvPicPr>
          <p:cNvPr id="9" name="Billede 12">
            <a:extLst>
              <a:ext uri="{FF2B5EF4-FFF2-40B4-BE49-F238E27FC236}">
                <a16:creationId xmlns:a16="http://schemas.microsoft.com/office/drawing/2014/main" id="{6CB12D9D-CDD4-FCF6-16CE-56DA5B4B9B9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4337" y="2065630"/>
            <a:ext cx="1611563" cy="838670"/>
          </a:xfrm>
          <a:prstGeom prst="rect">
            <a:avLst/>
          </a:prstGeom>
        </p:spPr>
      </p:pic>
      <p:graphicFrame>
        <p:nvGraphicFramePr>
          <p:cNvPr id="10" name="Tabel 14">
            <a:extLst>
              <a:ext uri="{FF2B5EF4-FFF2-40B4-BE49-F238E27FC236}">
                <a16:creationId xmlns:a16="http://schemas.microsoft.com/office/drawing/2014/main" id="{D31F480A-7821-C5EC-351F-6A673786C9AC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450802493"/>
              </p:ext>
            </p:extLst>
          </p:nvPr>
        </p:nvGraphicFramePr>
        <p:xfrm>
          <a:off x="8067292" y="2015286"/>
          <a:ext cx="3843420" cy="464171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815675">
                  <a:extLst>
                    <a:ext uri="{9D8B030D-6E8A-4147-A177-3AD203B41FA5}">
                      <a16:colId xmlns:a16="http://schemas.microsoft.com/office/drawing/2014/main" val="1363578023"/>
                    </a:ext>
                  </a:extLst>
                </a:gridCol>
                <a:gridCol w="1027745">
                  <a:extLst>
                    <a:ext uri="{9D8B030D-6E8A-4147-A177-3AD203B41FA5}">
                      <a16:colId xmlns:a16="http://schemas.microsoft.com/office/drawing/2014/main" val="149929034"/>
                    </a:ext>
                  </a:extLst>
                </a:gridCol>
              </a:tblGrid>
              <a:tr h="16312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TABELLER &amp; DIAGRAMMER</a:t>
                      </a: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Indsæt eller tilpas design på dit diagram </a:t>
                      </a:r>
                      <a:b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og tabel fra fanebladet BUVM.</a:t>
                      </a:r>
                      <a:endParaRPr lang="da-DK"/>
                    </a:p>
                    <a:p>
                      <a:pPr marL="0" lvl="0" indent="0">
                        <a:buNone/>
                      </a:pPr>
                      <a:endParaRPr lang="da-DK" sz="10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800" dirty="0">
                        <a:solidFill>
                          <a:schemeClr val="tx1"/>
                        </a:solidFill>
                      </a:endParaRPr>
                    </a:p>
                  </a:txBody>
                  <a:tcPr marL="92705" marR="92705" marT="46352" marB="46352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03524"/>
                  </a:ext>
                </a:extLst>
              </a:tr>
              <a:tr h="1446296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buClrTx/>
                        <a:buFont typeface="Segoe UI" panose="020B0502040204020203" pitchFamily="34" charset="0"/>
                        <a:buNone/>
                      </a:pPr>
                      <a:r>
                        <a:rPr lang="da-DK" sz="12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TYPOGRAFI</a:t>
                      </a:r>
                      <a:r>
                        <a:rPr lang="da-DK" sz="5400" b="1" dirty="0">
                          <a:solidFill>
                            <a:srgbClr val="000000"/>
                          </a:solidFill>
                        </a:rPr>
                        <a:t/>
                      </a:r>
                      <a:br>
                        <a:rPr lang="da-DK" sz="5400" b="1" dirty="0">
                          <a:solidFill>
                            <a:srgbClr val="000000"/>
                          </a:solidFill>
                        </a:rPr>
                      </a:b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Brug typografien Segoe UI i dine slides. </a:t>
                      </a:r>
                      <a:endParaRPr lang="da-DK"/>
                    </a:p>
                    <a:p>
                      <a:pPr marL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buClrTx/>
                        <a:buFont typeface="Segoe UI" panose="020B0502040204020203" pitchFamily="34" charset="0"/>
                        <a:buNone/>
                      </a:pP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Brug </a:t>
                      </a:r>
                      <a:r>
                        <a:rPr lang="da-DK" sz="10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TAB</a:t>
                      </a: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for at gå frem i tekst-niveau. </a:t>
                      </a:r>
                      <a:b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Brug </a:t>
                      </a:r>
                      <a:r>
                        <a:rPr lang="da-DK" sz="10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SHIFT+TAB </a:t>
                      </a: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for at gå tilbage i </a:t>
                      </a:r>
                      <a:b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tekst-niveau.</a:t>
                      </a:r>
                      <a:endParaRPr lang="da-DK"/>
                    </a:p>
                    <a:p>
                      <a:pPr marL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buClrTx/>
                        <a:buFont typeface="Segoe UI" panose="020B0502040204020203" pitchFamily="34" charset="0"/>
                        <a:buNone/>
                      </a:pP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Alternativt kan </a:t>
                      </a:r>
                      <a:r>
                        <a:rPr lang="da-DK" sz="10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Forøg og Formindsk </a:t>
                      </a: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listeniveau bruges.</a:t>
                      </a:r>
                      <a:endParaRPr lang="da-DK"/>
                    </a:p>
                    <a:p>
                      <a:endParaRPr lang="da-DK" sz="10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a-DK" sz="1800" dirty="0"/>
                    </a:p>
                  </a:txBody>
                  <a:tcPr marL="92705" marR="92705" marT="46352" marB="46352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6896904"/>
                  </a:ext>
                </a:extLst>
              </a:tr>
              <a:tr h="1564195">
                <a:tc>
                  <a:txBody>
                    <a:bodyPr/>
                    <a:lstStyle/>
                    <a:p>
                      <a:endParaRPr lang="da-DK" sz="10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a-DK" sz="10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a-DK" sz="10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a-DK" sz="10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a-DK" sz="10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a-DK" sz="10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a-DK" sz="10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705" marR="92705" marT="46352" marB="46352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a-DK" sz="1800" dirty="0"/>
                    </a:p>
                  </a:txBody>
                  <a:tcPr marL="92705" marR="92705" marT="46352" marB="46352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3834166"/>
                  </a:ext>
                </a:extLst>
              </a:tr>
            </a:tbl>
          </a:graphicData>
        </a:graphic>
      </p:graphicFrame>
      <p:pic>
        <p:nvPicPr>
          <p:cNvPr id="11" name="Billede 16">
            <a:extLst>
              <a:ext uri="{FF2B5EF4-FFF2-40B4-BE49-F238E27FC236}">
                <a16:creationId xmlns:a16="http://schemas.microsoft.com/office/drawing/2014/main" id="{8B9894E7-6236-6D2A-9EF9-383245042D1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4338" y="3675456"/>
            <a:ext cx="1583138" cy="823877"/>
          </a:xfrm>
          <a:prstGeom prst="rect">
            <a:avLst/>
          </a:prstGeom>
        </p:spPr>
      </p:pic>
      <p:pic>
        <p:nvPicPr>
          <p:cNvPr id="12" name="Billede 17">
            <a:extLst>
              <a:ext uri="{FF2B5EF4-FFF2-40B4-BE49-F238E27FC236}">
                <a16:creationId xmlns:a16="http://schemas.microsoft.com/office/drawing/2014/main" id="{120005AE-EF75-DAD6-4225-A3D6B011A0D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4337" y="5178821"/>
            <a:ext cx="1583138" cy="823877"/>
          </a:xfrm>
          <a:prstGeom prst="rect">
            <a:avLst/>
          </a:prstGeom>
        </p:spPr>
      </p:pic>
      <p:pic>
        <p:nvPicPr>
          <p:cNvPr id="13" name="Billede 21">
            <a:extLst>
              <a:ext uri="{FF2B5EF4-FFF2-40B4-BE49-F238E27FC236}">
                <a16:creationId xmlns:a16="http://schemas.microsoft.com/office/drawing/2014/main" id="{02A7FC7B-BCB1-BC96-9737-F474F188B5C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570193" y="4470846"/>
            <a:ext cx="572192" cy="286096"/>
          </a:xfrm>
          <a:prstGeom prst="rect">
            <a:avLst/>
          </a:prstGeom>
        </p:spPr>
      </p:pic>
      <p:pic>
        <p:nvPicPr>
          <p:cNvPr id="14" name="Billede 18">
            <a:extLst>
              <a:ext uri="{FF2B5EF4-FFF2-40B4-BE49-F238E27FC236}">
                <a16:creationId xmlns:a16="http://schemas.microsoft.com/office/drawing/2014/main" id="{7D8917B7-809D-A707-1318-614EF78AF48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986994" y="5475219"/>
            <a:ext cx="1194920" cy="786452"/>
          </a:xfrm>
          <a:prstGeom prst="rect">
            <a:avLst/>
          </a:prstGeom>
        </p:spPr>
      </p:pic>
      <p:pic>
        <p:nvPicPr>
          <p:cNvPr id="15" name="Billede 19">
            <a:extLst>
              <a:ext uri="{FF2B5EF4-FFF2-40B4-BE49-F238E27FC236}">
                <a16:creationId xmlns:a16="http://schemas.microsoft.com/office/drawing/2014/main" id="{F51FD660-31CB-F26A-73D6-CC3ACA09F7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l="3703" t="3065" r="9234" b="2422"/>
          <a:stretch/>
        </p:blipFill>
        <p:spPr>
          <a:xfrm>
            <a:off x="10570193" y="2055042"/>
            <a:ext cx="912159" cy="1464982"/>
          </a:xfrm>
          <a:prstGeom prst="rect">
            <a:avLst/>
          </a:prstGeom>
        </p:spPr>
      </p:pic>
      <p:pic>
        <p:nvPicPr>
          <p:cNvPr id="16" name="Billede 20">
            <a:extLst>
              <a:ext uri="{FF2B5EF4-FFF2-40B4-BE49-F238E27FC236}">
                <a16:creationId xmlns:a16="http://schemas.microsoft.com/office/drawing/2014/main" id="{97634FFE-4782-7D01-EF9E-6F7E54B292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/>
          <a:srcRect l="8634" b="2502"/>
          <a:stretch/>
        </p:blipFill>
        <p:spPr>
          <a:xfrm>
            <a:off x="8107048" y="2610269"/>
            <a:ext cx="701686" cy="646127"/>
          </a:xfrm>
          <a:prstGeom prst="rect">
            <a:avLst/>
          </a:prstGeom>
        </p:spPr>
      </p:pic>
      <p:pic>
        <p:nvPicPr>
          <p:cNvPr id="19" name="Billede 12">
            <a:extLst>
              <a:ext uri="{FF2B5EF4-FFF2-40B4-BE49-F238E27FC236}">
                <a16:creationId xmlns:a16="http://schemas.microsoft.com/office/drawing/2014/main" id="{E4D1A555-FAA5-BEF4-4FF3-327209281E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5912" y="2055042"/>
            <a:ext cx="1611563" cy="83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7716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ksempel på fors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 hidden="1">
            <a:extLst>
              <a:ext uri="{FF2B5EF4-FFF2-40B4-BE49-F238E27FC236}">
                <a16:creationId xmlns:a16="http://schemas.microsoft.com/office/drawing/2014/main" id="{3E5E3357-21D6-9C08-E603-AA233BD29A3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4"/>
          </p:nvPr>
        </p:nvSpPr>
        <p:spPr/>
        <p:txBody>
          <a:bodyPr/>
          <a:lstStyle/>
          <a:p>
            <a:fld id="{61B1F00C-AA81-451C-9F2E-28BAD98A005E}" type="datetime1">
              <a:rPr lang="da-DK" smtClean="0"/>
              <a:t>07-03-2024</a:t>
            </a:fld>
            <a:endParaRPr lang="da-DK" dirty="0"/>
          </a:p>
        </p:txBody>
      </p:sp>
      <p:sp>
        <p:nvSpPr>
          <p:cNvPr id="5" name="Pladsholder til sidefod 4" hidden="1">
            <a:extLst>
              <a:ext uri="{FF2B5EF4-FFF2-40B4-BE49-F238E27FC236}">
                <a16:creationId xmlns:a16="http://schemas.microsoft.com/office/drawing/2014/main" id="{C21BA71A-F069-B212-232F-4ABB6775A8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A7F9CF9-1022-CF80-659B-1EACC5D850F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1716821E-E4A4-FBD8-1516-5088ADAA1D90}"/>
              </a:ext>
            </a:extLst>
          </p:cNvPr>
          <p:cNvSpPr txBox="1">
            <a:spLocks/>
          </p:cNvSpPr>
          <p:nvPr userDrawn="1"/>
        </p:nvSpPr>
        <p:spPr>
          <a:xfrm>
            <a:off x="719138" y="719138"/>
            <a:ext cx="10748962" cy="1107292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3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/>
              <a:t>Eksempler på forsider</a:t>
            </a:r>
            <a:endParaRPr lang="da-DK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D54A727E-8752-4196-4817-44EC1E9335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015160"/>
            <a:ext cx="3426920" cy="4177406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53008C22-04FE-5DA4-3D9E-2AB64736599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2015160"/>
            <a:ext cx="3427200" cy="4177747"/>
          </a:xfrm>
          <a:prstGeom prst="rect">
            <a:avLst/>
          </a:prstGeom>
        </p:spPr>
      </p:pic>
      <p:pic>
        <p:nvPicPr>
          <p:cNvPr id="12" name="Billede 13">
            <a:extLst>
              <a:ext uri="{FF2B5EF4-FFF2-40B4-BE49-F238E27FC236}">
                <a16:creationId xmlns:a16="http://schemas.microsoft.com/office/drawing/2014/main" id="{0B992C14-CD22-51F5-C57D-C2CD475D91E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751" y="2015161"/>
            <a:ext cx="3426919" cy="4177406"/>
          </a:xfrm>
          <a:prstGeom prst="rect">
            <a:avLst/>
          </a:prstGeom>
        </p:spPr>
      </p:pic>
      <p:graphicFrame>
        <p:nvGraphicFramePr>
          <p:cNvPr id="13" name="Tabel 15">
            <a:extLst>
              <a:ext uri="{FF2B5EF4-FFF2-40B4-BE49-F238E27FC236}">
                <a16:creationId xmlns:a16="http://schemas.microsoft.com/office/drawing/2014/main" id="{7E5BBFBD-4049-40C0-CF07-B18E57E6D042}"/>
              </a:ext>
            </a:extLst>
          </p:cNvPr>
          <p:cNvGraphicFramePr>
            <a:graphicFrameLocks noGrp="1" noDrilldown="1" noMove="1" noResize="1"/>
          </p:cNvGraphicFramePr>
          <p:nvPr userDrawn="1">
            <p:extLst>
              <p:ext uri="{D42A27DB-BD31-4B8C-83A1-F6EECF244321}">
                <p14:modId xmlns:p14="http://schemas.microsoft.com/office/powerpoint/2010/main" val="3394728161"/>
              </p:ext>
            </p:extLst>
          </p:nvPr>
        </p:nvGraphicFramePr>
        <p:xfrm>
          <a:off x="7981949" y="1418408"/>
          <a:ext cx="3489325" cy="1005840"/>
        </p:xfrm>
        <a:graphic>
          <a:graphicData uri="http://schemas.openxmlformats.org/drawingml/2006/table">
            <a:tbl>
              <a:tblPr/>
              <a:tblGrid>
                <a:gridCol w="3489325">
                  <a:extLst>
                    <a:ext uri="{9D8B030D-6E8A-4147-A177-3AD203B41FA5}">
                      <a16:colId xmlns:a16="http://schemas.microsoft.com/office/drawing/2014/main" val="215304301"/>
                    </a:ext>
                  </a:extLst>
                </a:gridCol>
              </a:tblGrid>
              <a:tr h="6511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9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Forsider STUK </a:t>
                      </a:r>
                      <a:br>
                        <a:rPr lang="da-DK" sz="19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a-DK" sz="10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Grønne farver, STUK-logo og valgfri rød streg</a:t>
                      </a:r>
                      <a:endParaRPr lang="da-DK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9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a-DK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4350337"/>
                  </a:ext>
                </a:extLst>
              </a:tr>
            </a:tbl>
          </a:graphicData>
        </a:graphic>
      </p:graphicFrame>
      <p:sp>
        <p:nvSpPr>
          <p:cNvPr id="14" name="Rektangel 28">
            <a:extLst>
              <a:ext uri="{FF2B5EF4-FFF2-40B4-BE49-F238E27FC236}">
                <a16:creationId xmlns:a16="http://schemas.microsoft.com/office/drawing/2014/main" id="{54CC87D4-DB1F-5D38-FE35-1A057BE1A1A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349750" y="1418408"/>
            <a:ext cx="3487738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defRPr/>
            </a:pPr>
            <a:r>
              <a:rPr lang="da-DK" b="1" dirty="0">
                <a:solidFill>
                  <a:srgbClr val="000000"/>
                </a:solidFill>
              </a:rPr>
              <a:t>Forsider STIL</a:t>
            </a:r>
            <a:endParaRPr lang="da-DK"/>
          </a:p>
          <a:p>
            <a:r>
              <a:rPr lang="da-DK" sz="1000" b="1" dirty="0">
                <a:solidFill>
                  <a:srgbClr val="000000"/>
                </a:solidFill>
              </a:rPr>
              <a:t>Grønne farver, STIL-logo og valgfri blå streg</a:t>
            </a:r>
            <a:endParaRPr lang="da-DK"/>
          </a:p>
          <a:p>
            <a:endParaRPr lang="da-DK" dirty="0"/>
          </a:p>
        </p:txBody>
      </p:sp>
      <p:graphicFrame>
        <p:nvGraphicFramePr>
          <p:cNvPr id="15" name="Tabel 29">
            <a:extLst>
              <a:ext uri="{FF2B5EF4-FFF2-40B4-BE49-F238E27FC236}">
                <a16:creationId xmlns:a16="http://schemas.microsoft.com/office/drawing/2014/main" id="{4F7BB8FB-72E0-1857-68B0-74A7242302BA}"/>
              </a:ext>
            </a:extLst>
          </p:cNvPr>
          <p:cNvGraphicFramePr>
            <a:graphicFrameLocks noGrp="1" noDrilldown="1" noMove="1" noResize="1"/>
          </p:cNvGraphicFramePr>
          <p:nvPr userDrawn="1">
            <p:extLst>
              <p:ext uri="{D42A27DB-BD31-4B8C-83A1-F6EECF244321}">
                <p14:modId xmlns:p14="http://schemas.microsoft.com/office/powerpoint/2010/main" val="2158444187"/>
              </p:ext>
            </p:extLst>
          </p:nvPr>
        </p:nvGraphicFramePr>
        <p:xfrm>
          <a:off x="719138" y="1418408"/>
          <a:ext cx="3498497" cy="716280"/>
        </p:xfrm>
        <a:graphic>
          <a:graphicData uri="http://schemas.openxmlformats.org/drawingml/2006/table">
            <a:tbl>
              <a:tblPr/>
              <a:tblGrid>
                <a:gridCol w="3498497">
                  <a:extLst>
                    <a:ext uri="{9D8B030D-6E8A-4147-A177-3AD203B41FA5}">
                      <a16:colId xmlns:a16="http://schemas.microsoft.com/office/drawing/2014/main" val="2153043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9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Forsider DEPT</a:t>
                      </a:r>
                      <a:br>
                        <a:rPr lang="da-DK" sz="19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a-DK" sz="10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Grønne</a:t>
                      </a:r>
                      <a:r>
                        <a:rPr lang="da-DK" sz="1000" b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farver og DEPT-logo </a:t>
                      </a:r>
                      <a:endParaRPr lang="da-DK" sz="10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a-DK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43503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88246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650" userDrawn="1">
          <p15:clr>
            <a:srgbClr val="A4A3A4"/>
          </p15:clr>
        </p15:guide>
        <p15:guide id="5" pos="2740" userDrawn="1">
          <p15:clr>
            <a:srgbClr val="A4A3A4"/>
          </p15:clr>
        </p15:guide>
        <p15:guide id="6" pos="4937" userDrawn="1">
          <p15:clr>
            <a:srgbClr val="A4A3A4"/>
          </p15:clr>
        </p15:guide>
        <p15:guide id="7" pos="5028" userDrawn="1">
          <p15:clr>
            <a:srgbClr val="A4A3A4"/>
          </p15:clr>
        </p15:guide>
        <p15:guide id="8" orient="horz" pos="1265" userDrawn="1">
          <p15:clr>
            <a:srgbClr val="A4A3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aggrund">
            <a:extLst>
              <a:ext uri="{FF2B5EF4-FFF2-40B4-BE49-F238E27FC236}">
                <a16:creationId xmlns:a16="http://schemas.microsoft.com/office/drawing/2014/main" id="{A203E482-3CDF-036F-0708-4D0C3DF71AE9}"/>
              </a:ext>
            </a:extLst>
          </p:cNvPr>
          <p:cNvSpPr/>
          <p:nvPr userDrawn="1"/>
        </p:nvSpPr>
        <p:spPr>
          <a:xfrm>
            <a:off x="-1" y="0"/>
            <a:ext cx="7110580" cy="686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4" name="Element">
            <a:extLst>
              <a:ext uri="{FF2B5EF4-FFF2-40B4-BE49-F238E27FC236}">
                <a16:creationId xmlns:a16="http://schemas.microsoft.com/office/drawing/2014/main" id="{A3EBDC23-28DE-DCE6-C444-B9DBC477A2BF}"/>
              </a:ext>
            </a:extLst>
          </p:cNvPr>
          <p:cNvSpPr/>
          <p:nvPr userDrawn="1"/>
        </p:nvSpPr>
        <p:spPr>
          <a:xfrm>
            <a:off x="7113600" y="0"/>
            <a:ext cx="1440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5363446-EB64-4DBB-D623-B4B83D729E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138" y="2235969"/>
            <a:ext cx="5673725" cy="1290274"/>
          </a:xfrm>
        </p:spPr>
        <p:txBody>
          <a:bodyPr anchor="b" anchorCtr="0"/>
          <a:lstStyle>
            <a:lvl1pPr>
              <a:lnSpc>
                <a:spcPct val="93000"/>
              </a:lnSpc>
              <a:defRPr sz="4000"/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5" name="Undertitel 2">
            <a:extLst>
              <a:ext uri="{FF2B5EF4-FFF2-40B4-BE49-F238E27FC236}">
                <a16:creationId xmlns:a16="http://schemas.microsoft.com/office/drawing/2014/main" id="{A2C4460D-8385-F0CA-52D1-477ED42750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9999" y="3723361"/>
            <a:ext cx="5672863" cy="189124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tilføje underoverskrift</a:t>
            </a:r>
            <a:endParaRPr lang="da-DK"/>
          </a:p>
        </p:txBody>
      </p:sp>
      <p:sp>
        <p:nvSpPr>
          <p:cNvPr id="17" name="Date" descr="{&quot;templafy&quot;:{&quot;id&quot;:&quot;0d97e9e8-8fae-415f-a85a-b350c8698d60&quot;}}">
            <a:extLst>
              <a:ext uri="{FF2B5EF4-FFF2-40B4-BE49-F238E27FC236}">
                <a16:creationId xmlns:a16="http://schemas.microsoft.com/office/drawing/2014/main" id="{F8A29FD4-5861-BFB7-CFEF-AA583885432E}"/>
              </a:ext>
            </a:extLst>
          </p:cNvPr>
          <p:cNvSpPr txBox="1">
            <a:spLocks/>
          </p:cNvSpPr>
          <p:nvPr userDrawn="1"/>
        </p:nvSpPr>
        <p:spPr>
          <a:xfrm>
            <a:off x="4991100" y="6400801"/>
            <a:ext cx="1394100" cy="45676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da-DK" sz="800" dirty="0">
              <a:solidFill>
                <a:schemeClr val="tx1"/>
              </a:solidFill>
            </a:endParaRPr>
          </a:p>
        </p:txBody>
      </p:sp>
      <p:sp>
        <p:nvSpPr>
          <p:cNvPr id="19" name="Pladsholder til dato 18">
            <a:extLst>
              <a:ext uri="{FF2B5EF4-FFF2-40B4-BE49-F238E27FC236}">
                <a16:creationId xmlns:a16="http://schemas.microsoft.com/office/drawing/2014/main" id="{E1C7A997-9C61-52E8-AF73-2D101C9C4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F2E09-5C29-4885-BDD5-BB12CC9148DE}" type="datetime1">
              <a:rPr lang="da-DK" smtClean="0"/>
              <a:t>07-03-2024</a:t>
            </a:fld>
            <a:endParaRPr lang="da-DK" dirty="0"/>
          </a:p>
        </p:txBody>
      </p:sp>
      <p:sp>
        <p:nvSpPr>
          <p:cNvPr id="20" name="Pladsholder til sidefod 19">
            <a:extLst>
              <a:ext uri="{FF2B5EF4-FFF2-40B4-BE49-F238E27FC236}">
                <a16:creationId xmlns:a16="http://schemas.microsoft.com/office/drawing/2014/main" id="{B29DFCC8-1FAD-4EF3-6CE5-8FC78C987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1" name="Pladsholder til slidenummer 20">
            <a:extLst>
              <a:ext uri="{FF2B5EF4-FFF2-40B4-BE49-F238E27FC236}">
                <a16:creationId xmlns:a16="http://schemas.microsoft.com/office/drawing/2014/main" id="{DC846313-DA26-0FA1-DF3C-B4A7331D6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3A5C9677-C5D8-E8C9-7DD9-FFA843C7633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57600" y="0"/>
            <a:ext cx="4939200" cy="6861600"/>
          </a:xfrm>
          <a:solidFill>
            <a:schemeClr val="bg1">
              <a:lumMod val="95000"/>
            </a:schemeClr>
          </a:solidFill>
        </p:spPr>
        <p:txBody>
          <a:bodyPr tIns="72000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rammen og indsæt billede via Templafy Images /Billeder</a:t>
            </a:r>
            <a:endParaRPr lang="da-DK"/>
          </a:p>
        </p:txBody>
      </p:sp>
      <p:pic>
        <p:nvPicPr>
          <p:cNvPr id="1689005549" name="logo" descr="{&quot;templafy&quot;:{&quot;id&quot;:&quot;8eb8952b-3a50-4b08-8bee-cc00a7b23532&quot;}}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7213" y="720000"/>
            <a:ext cx="2203500" cy="655200"/>
          </a:xfrm>
          <a:prstGeom prst="rect">
            <a:avLst/>
          </a:prstGeom>
        </p:spPr>
      </p:pic>
      <p:sp>
        <p:nvSpPr>
          <p:cNvPr id="2" name="Name" descr="{&quot;templafy&quot;:{&quot;id&quot;:&quot;b56c3d47-f76d-4a58-9e89-71d06f12e943&quot;}}">
            <a:extLst>
              <a:ext uri="{FF2B5EF4-FFF2-40B4-BE49-F238E27FC236}">
                <a16:creationId xmlns:a16="http://schemas.microsoft.com/office/drawing/2014/main" id="{02BB8C89-9CCB-A9F2-87FD-3979F34DBFD3}"/>
              </a:ext>
            </a:extLst>
          </p:cNvPr>
          <p:cNvSpPr/>
          <p:nvPr userDrawn="1"/>
        </p:nvSpPr>
        <p:spPr>
          <a:xfrm>
            <a:off x="720000" y="6400801"/>
            <a:ext cx="4268079" cy="45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r>
              <a:rPr lang="da-DK" sz="800" noProof="0" dirty="0">
                <a:solidFill>
                  <a:schemeClr val="tx1"/>
                </a:solidFill>
              </a:rPr>
              <a:t>Katrine Rusmann</a:t>
            </a:r>
          </a:p>
        </p:txBody>
      </p:sp>
    </p:spTree>
    <p:extLst>
      <p:ext uri="{BB962C8B-B14F-4D97-AF65-F5344CB8AC3E}">
        <p14:creationId xmlns:p14="http://schemas.microsoft.com/office/powerpoint/2010/main" val="26602292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027" userDrawn="1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aggrund">
            <a:extLst>
              <a:ext uri="{FF2B5EF4-FFF2-40B4-BE49-F238E27FC236}">
                <a16:creationId xmlns:a16="http://schemas.microsoft.com/office/drawing/2014/main" id="{A203E482-3CDF-036F-0708-4D0C3DF71AE9}"/>
              </a:ext>
            </a:extLst>
          </p:cNvPr>
          <p:cNvSpPr/>
          <p:nvPr userDrawn="1"/>
        </p:nvSpPr>
        <p:spPr>
          <a:xfrm>
            <a:off x="7113776" y="0"/>
            <a:ext cx="5078224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4" name="Element">
            <a:extLst>
              <a:ext uri="{FF2B5EF4-FFF2-40B4-BE49-F238E27FC236}">
                <a16:creationId xmlns:a16="http://schemas.microsoft.com/office/drawing/2014/main" id="{A3EBDC23-28DE-DCE6-C444-B9DBC477A2BF}"/>
              </a:ext>
            </a:extLst>
          </p:cNvPr>
          <p:cNvSpPr/>
          <p:nvPr userDrawn="1"/>
        </p:nvSpPr>
        <p:spPr>
          <a:xfrm>
            <a:off x="12048000" y="0"/>
            <a:ext cx="147600" cy="686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C779C68-2C96-7ABE-EA85-48017892F5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33599" y="1674919"/>
            <a:ext cx="3637675" cy="1891241"/>
          </a:xfrm>
        </p:spPr>
        <p:txBody>
          <a:bodyPr anchor="b" anchorCtr="0"/>
          <a:lstStyle>
            <a:lvl1pPr>
              <a:lnSpc>
                <a:spcPct val="95000"/>
              </a:lnSpc>
              <a:defRPr sz="4000"/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5" name="Undertitel 2">
            <a:extLst>
              <a:ext uri="{FF2B5EF4-FFF2-40B4-BE49-F238E27FC236}">
                <a16:creationId xmlns:a16="http://schemas.microsoft.com/office/drawing/2014/main" id="{A2C4460D-8385-F0CA-52D1-477ED42750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33600" y="3723361"/>
            <a:ext cx="3637675" cy="1891241"/>
          </a:xfrm>
        </p:spPr>
        <p:txBody>
          <a:bodyPr lIns="0"/>
          <a:lstStyle>
            <a:lvl1pPr marL="0" indent="0" algn="l">
              <a:spcBef>
                <a:spcPts val="0"/>
              </a:spcBef>
              <a:buNone/>
              <a:defRPr sz="1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tilføje underoverskrift</a:t>
            </a:r>
            <a:endParaRPr lang="da-DK"/>
          </a:p>
        </p:txBody>
      </p:sp>
      <p:sp>
        <p:nvSpPr>
          <p:cNvPr id="17" name="Date" descr="{&quot;templafy&quot;:{&quot;id&quot;:&quot;7c8bc57e-df20-408e-90b8-955ab619934b&quot;}}">
            <a:extLst>
              <a:ext uri="{FF2B5EF4-FFF2-40B4-BE49-F238E27FC236}">
                <a16:creationId xmlns:a16="http://schemas.microsoft.com/office/drawing/2014/main" id="{F8A29FD4-5861-BFB7-CFEF-AA583885432E}"/>
              </a:ext>
            </a:extLst>
          </p:cNvPr>
          <p:cNvSpPr txBox="1">
            <a:spLocks/>
          </p:cNvSpPr>
          <p:nvPr userDrawn="1"/>
        </p:nvSpPr>
        <p:spPr>
          <a:xfrm>
            <a:off x="10077175" y="6400801"/>
            <a:ext cx="1394100" cy="45676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da-DK" sz="800" dirty="0">
              <a:solidFill>
                <a:schemeClr val="tx1"/>
              </a:solidFill>
            </a:endParaRPr>
          </a:p>
        </p:txBody>
      </p:sp>
      <p:sp>
        <p:nvSpPr>
          <p:cNvPr id="19" name="Pladsholder til dato 18">
            <a:extLst>
              <a:ext uri="{FF2B5EF4-FFF2-40B4-BE49-F238E27FC236}">
                <a16:creationId xmlns:a16="http://schemas.microsoft.com/office/drawing/2014/main" id="{E1C7A997-9C61-52E8-AF73-2D101C9C4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D818-E4AC-42DF-ABA3-4B9DD200DC6C}" type="datetime1">
              <a:rPr lang="da-DK" smtClean="0"/>
              <a:t>07-03-2024</a:t>
            </a:fld>
            <a:endParaRPr lang="da-DK" dirty="0"/>
          </a:p>
        </p:txBody>
      </p:sp>
      <p:sp>
        <p:nvSpPr>
          <p:cNvPr id="20" name="Pladsholder til sidefod 19">
            <a:extLst>
              <a:ext uri="{FF2B5EF4-FFF2-40B4-BE49-F238E27FC236}">
                <a16:creationId xmlns:a16="http://schemas.microsoft.com/office/drawing/2014/main" id="{B29DFCC8-1FAD-4EF3-6CE5-8FC78C987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1" name="Pladsholder til slidenummer 20">
            <a:extLst>
              <a:ext uri="{FF2B5EF4-FFF2-40B4-BE49-F238E27FC236}">
                <a16:creationId xmlns:a16="http://schemas.microsoft.com/office/drawing/2014/main" id="{DC846313-DA26-0FA1-DF3C-B4A7331D6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3A5C9677-C5D8-E8C9-7DD9-FFA843C7633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2" y="0"/>
            <a:ext cx="7113600" cy="6861600"/>
          </a:xfrm>
          <a:solidFill>
            <a:schemeClr val="tx1">
              <a:lumMod val="95000"/>
            </a:schemeClr>
          </a:solidFill>
        </p:spPr>
        <p:txBody>
          <a:bodyPr tIns="72000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på rammen og indsæt billede via Templafy Images/Billeder</a:t>
            </a:r>
            <a:endParaRPr lang="da-DK"/>
          </a:p>
        </p:txBody>
      </p:sp>
      <p:pic>
        <p:nvPicPr>
          <p:cNvPr id="75082887" name="logo" descr="{&quot;templafy&quot;:{&quot;id&quot;:&quot;05e79725-eb45-4db6-905b-dce56b903b8d&quot;}}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89600" y="720000"/>
            <a:ext cx="2203500" cy="655200"/>
          </a:xfrm>
          <a:prstGeom prst="rect">
            <a:avLst/>
          </a:prstGeom>
        </p:spPr>
      </p:pic>
      <p:sp>
        <p:nvSpPr>
          <p:cNvPr id="2" name="Name" descr="{&quot;templafy&quot;:{&quot;id&quot;:&quot;eb3147a9-3263-4d99-8738-2d3dc35abe61&quot;}}">
            <a:extLst>
              <a:ext uri="{FF2B5EF4-FFF2-40B4-BE49-F238E27FC236}">
                <a16:creationId xmlns:a16="http://schemas.microsoft.com/office/drawing/2014/main" id="{17284902-2A4B-113D-8DA5-670E19E8D621}"/>
              </a:ext>
            </a:extLst>
          </p:cNvPr>
          <p:cNvSpPr/>
          <p:nvPr userDrawn="1"/>
        </p:nvSpPr>
        <p:spPr>
          <a:xfrm>
            <a:off x="7833599" y="6400801"/>
            <a:ext cx="2239976" cy="45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r>
              <a:rPr lang="da-DK" sz="800" noProof="0" dirty="0">
                <a:solidFill>
                  <a:schemeClr val="tx1"/>
                </a:solidFill>
              </a:rPr>
              <a:t>Katrine Rusmann</a:t>
            </a:r>
          </a:p>
        </p:txBody>
      </p:sp>
    </p:spTree>
    <p:extLst>
      <p:ext uri="{BB962C8B-B14F-4D97-AF65-F5344CB8AC3E}">
        <p14:creationId xmlns:p14="http://schemas.microsoft.com/office/powerpoint/2010/main" val="3803488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481" userDrawn="1">
          <p15:clr>
            <a:srgbClr val="A4A3A4"/>
          </p15:clr>
        </p15:guide>
        <p15:guide id="2" pos="4934" userDrawn="1">
          <p15:clr>
            <a:srgbClr val="A4A3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aggrund">
            <a:extLst>
              <a:ext uri="{FF2B5EF4-FFF2-40B4-BE49-F238E27FC236}">
                <a16:creationId xmlns:a16="http://schemas.microsoft.com/office/drawing/2014/main" id="{A203E482-3CDF-036F-0708-4D0C3DF71AE9}"/>
              </a:ext>
            </a:extLst>
          </p:cNvPr>
          <p:cNvSpPr/>
          <p:nvPr userDrawn="1"/>
        </p:nvSpPr>
        <p:spPr>
          <a:xfrm>
            <a:off x="7113776" y="0"/>
            <a:ext cx="5078224" cy="686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4" name="Element">
            <a:extLst>
              <a:ext uri="{FF2B5EF4-FFF2-40B4-BE49-F238E27FC236}">
                <a16:creationId xmlns:a16="http://schemas.microsoft.com/office/drawing/2014/main" id="{A3EBDC23-28DE-DCE6-C444-B9DBC477A2BF}"/>
              </a:ext>
            </a:extLst>
          </p:cNvPr>
          <p:cNvSpPr/>
          <p:nvPr userDrawn="1"/>
        </p:nvSpPr>
        <p:spPr>
          <a:xfrm>
            <a:off x="12048000" y="0"/>
            <a:ext cx="1476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B0C7C12-E356-9CE7-C483-DCDCDC4A3F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33599" y="1674919"/>
            <a:ext cx="3637675" cy="1891241"/>
          </a:xfrm>
        </p:spPr>
        <p:txBody>
          <a:bodyPr anchor="b" anchorCtr="0"/>
          <a:lstStyle>
            <a:lvl1pPr>
              <a:lnSpc>
                <a:spcPct val="95000"/>
              </a:lnSpc>
              <a:defRPr sz="4000"/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5" name="Undertitel 2">
            <a:extLst>
              <a:ext uri="{FF2B5EF4-FFF2-40B4-BE49-F238E27FC236}">
                <a16:creationId xmlns:a16="http://schemas.microsoft.com/office/drawing/2014/main" id="{A2C4460D-8385-F0CA-52D1-477ED42750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33600" y="3723361"/>
            <a:ext cx="3637674" cy="1891241"/>
          </a:xfrm>
        </p:spPr>
        <p:txBody>
          <a:bodyPr lIns="18000"/>
          <a:lstStyle>
            <a:lvl1pPr marL="0" indent="0" algn="l">
              <a:spcBef>
                <a:spcPts val="0"/>
              </a:spcBef>
              <a:buNone/>
              <a:defRPr sz="1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tilføje underoverskrift</a:t>
            </a:r>
            <a:endParaRPr lang="da-DK"/>
          </a:p>
        </p:txBody>
      </p:sp>
      <p:sp>
        <p:nvSpPr>
          <p:cNvPr id="19" name="Pladsholder til dato 18">
            <a:extLst>
              <a:ext uri="{FF2B5EF4-FFF2-40B4-BE49-F238E27FC236}">
                <a16:creationId xmlns:a16="http://schemas.microsoft.com/office/drawing/2014/main" id="{E1C7A997-9C61-52E8-AF73-2D101C9C4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0F66-CF73-49C3-8D50-21B8D94A1B0D}" type="datetime1">
              <a:rPr lang="da-DK" smtClean="0"/>
              <a:t>07-03-2024</a:t>
            </a:fld>
            <a:endParaRPr lang="da-DK" dirty="0"/>
          </a:p>
        </p:txBody>
      </p:sp>
      <p:sp>
        <p:nvSpPr>
          <p:cNvPr id="20" name="Pladsholder til sidefod 19">
            <a:extLst>
              <a:ext uri="{FF2B5EF4-FFF2-40B4-BE49-F238E27FC236}">
                <a16:creationId xmlns:a16="http://schemas.microsoft.com/office/drawing/2014/main" id="{B29DFCC8-1FAD-4EF3-6CE5-8FC78C987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1" name="Pladsholder til slidenummer 20">
            <a:extLst>
              <a:ext uri="{FF2B5EF4-FFF2-40B4-BE49-F238E27FC236}">
                <a16:creationId xmlns:a16="http://schemas.microsoft.com/office/drawing/2014/main" id="{DC846313-DA26-0FA1-DF3C-B4A7331D6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3A5C9677-C5D8-E8C9-7DD9-FFA843C7633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0"/>
            <a:ext cx="7113777" cy="6861600"/>
          </a:xfrm>
          <a:solidFill>
            <a:schemeClr val="bg1">
              <a:lumMod val="95000"/>
            </a:schemeClr>
          </a:solidFill>
        </p:spPr>
        <p:txBody>
          <a:bodyPr tIns="72000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rammen og indsæt billede via Templafy Images/Billeder</a:t>
            </a:r>
            <a:endParaRPr lang="da-DK"/>
          </a:p>
        </p:txBody>
      </p:sp>
      <p:pic>
        <p:nvPicPr>
          <p:cNvPr id="1964229068" name="logo" descr="{&quot;templafy&quot;:{&quot;id&quot;:&quot;4885c76d-076b-4545-b29e-53de004e2b71&quot;}}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89600" y="720000"/>
            <a:ext cx="2203500" cy="655200"/>
          </a:xfrm>
          <a:prstGeom prst="rect">
            <a:avLst/>
          </a:prstGeom>
        </p:spPr>
      </p:pic>
      <p:sp>
        <p:nvSpPr>
          <p:cNvPr id="2" name="Date" descr="{&quot;templafy&quot;:{&quot;id&quot;:&quot;f6a1c323-c5a2-41c7-973b-84eca4a1aaf4&quot;}}">
            <a:extLst>
              <a:ext uri="{FF2B5EF4-FFF2-40B4-BE49-F238E27FC236}">
                <a16:creationId xmlns:a16="http://schemas.microsoft.com/office/drawing/2014/main" id="{5D17548A-3F1C-C537-9A11-94E056EA4672}"/>
              </a:ext>
            </a:extLst>
          </p:cNvPr>
          <p:cNvSpPr txBox="1">
            <a:spLocks/>
          </p:cNvSpPr>
          <p:nvPr userDrawn="1"/>
        </p:nvSpPr>
        <p:spPr>
          <a:xfrm>
            <a:off x="10077175" y="6400801"/>
            <a:ext cx="1394100" cy="45676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da-DK" sz="800" dirty="0">
              <a:solidFill>
                <a:schemeClr val="tx1"/>
              </a:solidFill>
            </a:endParaRPr>
          </a:p>
        </p:txBody>
      </p:sp>
      <p:sp>
        <p:nvSpPr>
          <p:cNvPr id="6" name="Name" descr="{&quot;templafy&quot;:{&quot;id&quot;:&quot;8247329e-a7fb-4cef-9cb1-12f766152e75&quot;}}">
            <a:extLst>
              <a:ext uri="{FF2B5EF4-FFF2-40B4-BE49-F238E27FC236}">
                <a16:creationId xmlns:a16="http://schemas.microsoft.com/office/drawing/2014/main" id="{F5852ED3-3D05-34ED-B756-D3680A5A4578}"/>
              </a:ext>
            </a:extLst>
          </p:cNvPr>
          <p:cNvSpPr/>
          <p:nvPr userDrawn="1"/>
        </p:nvSpPr>
        <p:spPr>
          <a:xfrm>
            <a:off x="7833599" y="6400801"/>
            <a:ext cx="2239976" cy="45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r>
              <a:rPr lang="da-DK" sz="800" noProof="0" dirty="0">
                <a:solidFill>
                  <a:schemeClr val="tx1"/>
                </a:solidFill>
              </a:rPr>
              <a:t>Katrine Rusmann</a:t>
            </a:r>
          </a:p>
        </p:txBody>
      </p:sp>
    </p:spTree>
    <p:extLst>
      <p:ext uri="{BB962C8B-B14F-4D97-AF65-F5344CB8AC3E}">
        <p14:creationId xmlns:p14="http://schemas.microsoft.com/office/powerpoint/2010/main" val="2804192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481" userDrawn="1">
          <p15:clr>
            <a:srgbClr val="A4A3A4"/>
          </p15:clr>
        </p15:guide>
        <p15:guide id="2" pos="4934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aggrund">
            <a:extLst>
              <a:ext uri="{FF2B5EF4-FFF2-40B4-BE49-F238E27FC236}">
                <a16:creationId xmlns:a16="http://schemas.microsoft.com/office/drawing/2014/main" id="{A203E482-3CDF-036F-0708-4D0C3DF71AE9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108BECB9-D972-9829-978C-B168305D223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2" y="0"/>
            <a:ext cx="12048002" cy="6861600"/>
          </a:xfrm>
          <a:solidFill>
            <a:schemeClr val="tx1">
              <a:lumMod val="95000"/>
            </a:schemeClr>
          </a:solidFill>
        </p:spPr>
        <p:txBody>
          <a:bodyPr tIns="72000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på rammen og indsæt billede via Templafy Images/Billeder</a:t>
            </a:r>
            <a:endParaRPr lang="da-DK"/>
          </a:p>
        </p:txBody>
      </p:sp>
      <p:sp>
        <p:nvSpPr>
          <p:cNvPr id="14" name="Element">
            <a:extLst>
              <a:ext uri="{FF2B5EF4-FFF2-40B4-BE49-F238E27FC236}">
                <a16:creationId xmlns:a16="http://schemas.microsoft.com/office/drawing/2014/main" id="{A3EBDC23-28DE-DCE6-C444-B9DBC477A2BF}"/>
              </a:ext>
            </a:extLst>
          </p:cNvPr>
          <p:cNvSpPr/>
          <p:nvPr userDrawn="1"/>
        </p:nvSpPr>
        <p:spPr>
          <a:xfrm>
            <a:off x="12048000" y="0"/>
            <a:ext cx="151200" cy="686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5" name="Undertitel 2">
            <a:extLst>
              <a:ext uri="{FF2B5EF4-FFF2-40B4-BE49-F238E27FC236}">
                <a16:creationId xmlns:a16="http://schemas.microsoft.com/office/drawing/2014/main" id="{A2C4460D-8385-F0CA-52D1-477ED42750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0" y="4316774"/>
            <a:ext cx="8335100" cy="1271824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tilføje underoverskrift</a:t>
            </a:r>
            <a:endParaRPr lang="da-DK"/>
          </a:p>
        </p:txBody>
      </p:sp>
      <p:sp>
        <p:nvSpPr>
          <p:cNvPr id="16" name="Name" descr="{&quot;templafy&quot;:{&quot;id&quot;:&quot;e849dd49-ea60-4d02-81ab-6245719740d3&quot;}}">
            <a:extLst>
              <a:ext uri="{FF2B5EF4-FFF2-40B4-BE49-F238E27FC236}">
                <a16:creationId xmlns:a16="http://schemas.microsoft.com/office/drawing/2014/main" id="{4B3973E0-755F-84BD-3093-F5A14B55E327}"/>
              </a:ext>
            </a:extLst>
          </p:cNvPr>
          <p:cNvSpPr/>
          <p:nvPr userDrawn="1"/>
        </p:nvSpPr>
        <p:spPr>
          <a:xfrm>
            <a:off x="720000" y="6400801"/>
            <a:ext cx="8335100" cy="45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r>
              <a:rPr lang="da-DK" sz="800" noProof="0" dirty="0">
                <a:solidFill>
                  <a:schemeClr val="tx1"/>
                </a:solidFill>
              </a:rPr>
              <a:t>Katrine Rusmann</a:t>
            </a:r>
          </a:p>
        </p:txBody>
      </p:sp>
      <p:sp>
        <p:nvSpPr>
          <p:cNvPr id="17" name="Date" descr="{&quot;templafy&quot;:{&quot;id&quot;:&quot;d23dabe6-aa16-4f59-b443-604cf04ce8c3&quot;}}">
            <a:extLst>
              <a:ext uri="{FF2B5EF4-FFF2-40B4-BE49-F238E27FC236}">
                <a16:creationId xmlns:a16="http://schemas.microsoft.com/office/drawing/2014/main" id="{F8A29FD4-5861-BFB7-CFEF-AA583885432E}"/>
              </a:ext>
            </a:extLst>
          </p:cNvPr>
          <p:cNvSpPr txBox="1">
            <a:spLocks/>
          </p:cNvSpPr>
          <p:nvPr userDrawn="1"/>
        </p:nvSpPr>
        <p:spPr>
          <a:xfrm>
            <a:off x="9982201" y="6400801"/>
            <a:ext cx="1489074" cy="45676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da-DK" sz="800" dirty="0">
              <a:solidFill>
                <a:schemeClr val="tx1"/>
              </a:solidFill>
            </a:endParaRPr>
          </a:p>
        </p:txBody>
      </p:sp>
      <p:sp>
        <p:nvSpPr>
          <p:cNvPr id="19" name="Pladsholder til dato 18">
            <a:extLst>
              <a:ext uri="{FF2B5EF4-FFF2-40B4-BE49-F238E27FC236}">
                <a16:creationId xmlns:a16="http://schemas.microsoft.com/office/drawing/2014/main" id="{E1C7A997-9C61-52E8-AF73-2D101C9C4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81486-0C06-4A53-8CD5-AA6A1048FA3A}" type="datetime1">
              <a:rPr lang="da-DK" smtClean="0"/>
              <a:t>07-03-2024</a:t>
            </a:fld>
            <a:endParaRPr lang="da-DK" dirty="0"/>
          </a:p>
        </p:txBody>
      </p:sp>
      <p:sp>
        <p:nvSpPr>
          <p:cNvPr id="20" name="Pladsholder til sidefod 19">
            <a:extLst>
              <a:ext uri="{FF2B5EF4-FFF2-40B4-BE49-F238E27FC236}">
                <a16:creationId xmlns:a16="http://schemas.microsoft.com/office/drawing/2014/main" id="{B29DFCC8-1FAD-4EF3-6CE5-8FC78C987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1" name="Pladsholder til slidenummer 20">
            <a:extLst>
              <a:ext uri="{FF2B5EF4-FFF2-40B4-BE49-F238E27FC236}">
                <a16:creationId xmlns:a16="http://schemas.microsoft.com/office/drawing/2014/main" id="{DC846313-DA26-0FA1-DF3C-B4A7331D6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869447711" name="logo" descr="{&quot;templafy&quot;:{&quot;id&quot;:&quot;d1157c39-3e25-4f7b-908d-e13e539788a5&quot;}}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7213" y="720000"/>
            <a:ext cx="2203500" cy="6552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CE676AB-A231-D45D-FBAD-299A430F0F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138" y="2231938"/>
            <a:ext cx="8335100" cy="1778909"/>
          </a:xfrm>
        </p:spPr>
        <p:txBody>
          <a:bodyPr anchor="b" anchorCtr="0"/>
          <a:lstStyle>
            <a:lvl1pPr>
              <a:lnSpc>
                <a:spcPct val="90000"/>
              </a:lnSpc>
              <a:defRPr sz="6000"/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69772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t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D3B0B8-21F0-341F-784C-942BAECF56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93000"/>
              </a:lnSpc>
              <a:defRPr/>
            </a:lvl1pPr>
          </a:lstStyle>
          <a:p>
            <a:r>
              <a:rPr lang="da-DK" dirty="0"/>
              <a:t>Klik for at tilføje titel i maks. to linjer</a:t>
            </a:r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993A456-B0DA-6E37-E7F7-78B31B62B6DB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                                                                                                                                                                  Brug TAB for at gå frem i tekst-niveau.                                                                                                                                       Brug SHIFT+TAB for at gå tilbage i tekst-niveau.                                                                                                              Alternativt kan Forøge og Formindsk listeniveau bruges.</a:t>
            </a:r>
            <a:endParaRPr lang="da-DK"/>
          </a:p>
          <a:p>
            <a:pPr lvl="1"/>
            <a:r>
              <a:rPr lang="da-DK" dirty="0"/>
              <a:t>Andet niveau</a:t>
            </a:r>
            <a:endParaRPr lang="da-DK"/>
          </a:p>
          <a:p>
            <a:pPr lvl="2"/>
            <a:r>
              <a:rPr lang="da-DK" dirty="0"/>
              <a:t>Tredje niveau</a:t>
            </a:r>
            <a:endParaRPr lang="da-DK"/>
          </a:p>
          <a:p>
            <a:pPr lvl="3"/>
            <a:r>
              <a:rPr lang="da-DK" dirty="0"/>
              <a:t>Fjerde niveau</a:t>
            </a:r>
            <a:endParaRPr lang="da-DK"/>
          </a:p>
          <a:p>
            <a:pPr lvl="4"/>
            <a:r>
              <a:rPr lang="da-DK" dirty="0"/>
              <a:t>Femte niveau</a:t>
            </a:r>
            <a:endParaRPr lang="da-DK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6E7D75E-CAEE-4406-2331-168999558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1F00C-AA81-451C-9F2E-28BAD98A005E}" type="datetime1">
              <a:rPr lang="da-DK" smtClean="0"/>
              <a:t>07-03-2024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E52C076-F90E-75A8-4F73-5E6DDB53D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F14AC2F-F82D-B406-9CBA-84C19D34C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97308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65" userDrawn="1">
          <p15:clr>
            <a:srgbClr val="A4A3A4"/>
          </p15:clr>
        </p15:guide>
        <p15:guide id="2" orient="horz" pos="410" userDrawn="1">
          <p15:clr>
            <a:srgbClr val="A4A3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A6D4FF46-CE6D-B856-836B-59F03AD92E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137" y="650342"/>
            <a:ext cx="6249987" cy="1149666"/>
          </a:xfrm>
        </p:spPr>
        <p:txBody>
          <a:bodyPr/>
          <a:lstStyle/>
          <a:p>
            <a:r>
              <a:rPr lang="da-DK" dirty="0"/>
              <a:t>Klik for at tilføje titel i maks. to linjer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20000" y="2008800"/>
            <a:ext cx="5673600" cy="4125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                                                                   Brug TAB for at gå frem i tekst-niveau.                                      Brug SHIFT+TAB for at gå tilbage i tekst-niveau.                     Alternativt kan Forøge og Formindsk listeniveau bruges.</a:t>
            </a:r>
            <a:endParaRPr lang="da-DK"/>
          </a:p>
          <a:p>
            <a:pPr lvl="1"/>
            <a:r>
              <a:rPr lang="da-DK" dirty="0"/>
              <a:t>Andet niveau</a:t>
            </a:r>
            <a:endParaRPr lang="da-DK"/>
          </a:p>
          <a:p>
            <a:pPr lvl="2"/>
            <a:r>
              <a:rPr lang="da-DK" dirty="0"/>
              <a:t>Tredje niveau</a:t>
            </a:r>
            <a:endParaRPr lang="da-DK"/>
          </a:p>
          <a:p>
            <a:pPr lvl="3"/>
            <a:r>
              <a:rPr lang="da-DK" dirty="0"/>
              <a:t>Fjerde niveau</a:t>
            </a:r>
            <a:endParaRPr lang="da-DK"/>
          </a:p>
          <a:p>
            <a:pPr lvl="4"/>
            <a:r>
              <a:rPr lang="da-DK" dirty="0"/>
              <a:t>Femte niveau</a:t>
            </a:r>
            <a:endParaRPr lang="da-DK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89401BF-E778-41B0-9410-436DA438822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113600" y="0"/>
            <a:ext cx="5079600" cy="6858000"/>
          </a:xfrm>
          <a:solidFill>
            <a:schemeClr val="bg1">
              <a:lumMod val="95000"/>
            </a:schemeClr>
          </a:solidFill>
        </p:spPr>
        <p:txBody>
          <a:bodyPr tIns="7200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på rammen og indsæt billede via Templafy Images /Billeder</a:t>
            </a:r>
            <a:endParaRPr lang="da-DK"/>
          </a:p>
        </p:txBody>
      </p:sp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C3B3B563-F224-9CFB-2FE8-16FD62C9C2A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666F036-CB9B-4745-AAB4-28D8EDF7CDE0}" type="datetime1">
              <a:rPr lang="da-DK" smtClean="0"/>
              <a:t>07-03-2024</a:t>
            </a:fld>
            <a:endParaRPr lang="da-DK" dirty="0"/>
          </a:p>
        </p:txBody>
      </p:sp>
      <p:sp>
        <p:nvSpPr>
          <p:cNvPr id="12" name="Pladsholder til sidefod 11">
            <a:extLst>
              <a:ext uri="{FF2B5EF4-FFF2-40B4-BE49-F238E27FC236}">
                <a16:creationId xmlns:a16="http://schemas.microsoft.com/office/drawing/2014/main" id="{A2B5294C-FE81-7003-740A-D4DE8E74D30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76A5877A-B296-86F1-727D-5E8A0D1A866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5834800" y="6399170"/>
            <a:ext cx="558800" cy="180000"/>
          </a:xfrm>
        </p:spPr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55042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7" userDrawn="1">
          <p15:clr>
            <a:srgbClr val="A4A3A4"/>
          </p15:clr>
        </p15:guide>
        <p15:guide id="2" pos="4481" userDrawn="1">
          <p15:clr>
            <a:srgbClr val="A4A3A4"/>
          </p15:clr>
        </p15:guide>
        <p15:guide id="3" orient="horz" pos="1265" userDrawn="1">
          <p15:clr>
            <a:srgbClr val="A4A3A4"/>
          </p15:clr>
        </p15:guide>
        <p15:guide id="4" pos="4390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9138" y="650342"/>
            <a:ext cx="10748962" cy="11496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008800"/>
            <a:ext cx="10749600" cy="4125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Niveau 1                                                                                                                                                                                               Klik ENTER og derefter TAB for at se næste tekstformat                                                                                                                 Klik SHIFT+TAB for at se foregående tekstformat</a:t>
            </a:r>
            <a:endParaRPr lang="da-DK"/>
          </a:p>
          <a:p>
            <a:pPr lvl="1"/>
            <a:r>
              <a:rPr lang="da-DK" noProof="0" dirty="0"/>
              <a:t>Niveau 2</a:t>
            </a:r>
            <a:endParaRPr lang="da-DK"/>
          </a:p>
          <a:p>
            <a:pPr lvl="2"/>
            <a:r>
              <a:rPr lang="da-DK" noProof="0" dirty="0"/>
              <a:t>Niveau 3</a:t>
            </a:r>
            <a:endParaRPr lang="da-DK"/>
          </a:p>
          <a:p>
            <a:pPr lvl="3"/>
            <a:r>
              <a:rPr lang="da-DK" noProof="0" dirty="0"/>
              <a:t>Niveau 4</a:t>
            </a:r>
            <a:endParaRPr lang="da-DK"/>
          </a:p>
          <a:p>
            <a:pPr lvl="4"/>
            <a:r>
              <a:rPr lang="da-DK" noProof="0" dirty="0"/>
              <a:t>Niveau 5, manchet/underoverskrift</a:t>
            </a:r>
            <a:endParaRPr lang="da-DK"/>
          </a:p>
          <a:p>
            <a:pPr lvl="5"/>
            <a:r>
              <a:rPr lang="da-DK" noProof="0" dirty="0"/>
              <a:t>Niveau 6</a:t>
            </a:r>
            <a:endParaRPr lang="da-DK"/>
          </a:p>
          <a:p>
            <a:pPr lvl="6"/>
            <a:r>
              <a:rPr lang="da-DK" noProof="0" dirty="0"/>
              <a:t>Niveau 7</a:t>
            </a:r>
            <a:endParaRPr lang="da-DK"/>
          </a:p>
          <a:p>
            <a:pPr lvl="7"/>
            <a:r>
              <a:rPr lang="da-DK" noProof="0" dirty="0"/>
              <a:t>Niveau 8</a:t>
            </a:r>
            <a:endParaRPr lang="da-DK"/>
          </a:p>
          <a:p>
            <a:pPr lvl="8"/>
            <a:r>
              <a:rPr lang="da-DK" noProof="0" dirty="0"/>
              <a:t>Niveau 9</a:t>
            </a:r>
            <a:endParaRPr lang="da-DK"/>
          </a:p>
        </p:txBody>
      </p:sp>
      <p:sp>
        <p:nvSpPr>
          <p:cNvPr id="4" name="Pladsholder til dato 18"/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noFill/>
              </a:defRPr>
            </a:lvl1pPr>
          </a:lstStyle>
          <a:p>
            <a:fld id="{61B1F00C-AA81-451C-9F2E-28BAD98A005E}" type="datetime1">
              <a:rPr lang="da-DK" smtClean="0"/>
              <a:t>07-03-2024</a:t>
            </a:fld>
            <a:endParaRPr lang="da-DK" dirty="0"/>
          </a:p>
        </p:txBody>
      </p:sp>
      <p:sp>
        <p:nvSpPr>
          <p:cNvPr id="5" name="Pladsholder til sidefod 19"/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09300" y="6399170"/>
            <a:ext cx="5588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5" name="Titel" descr="{&quot;templafy&quot;:{&quot;id&quot;:&quot;5fe702ba-4fdd-4565-a2e9-7d822413f354&quot;}}">
            <a:extLst>
              <a:ext uri="{FF2B5EF4-FFF2-40B4-BE49-F238E27FC236}">
                <a16:creationId xmlns:a16="http://schemas.microsoft.com/office/drawing/2014/main" id="{445AC3AE-1A66-6490-B603-DA0B48681A89}"/>
              </a:ext>
            </a:extLst>
          </p:cNvPr>
          <p:cNvSpPr/>
          <p:nvPr userDrawn="1"/>
        </p:nvSpPr>
        <p:spPr>
          <a:xfrm>
            <a:off x="719138" y="6399170"/>
            <a:ext cx="5199062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da-DK" sz="8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78" r:id="rId7"/>
    <p:sldLayoutId id="2147483751" r:id="rId8"/>
    <p:sldLayoutId id="2147483733" r:id="rId9"/>
    <p:sldLayoutId id="2147483752" r:id="rId10"/>
    <p:sldLayoutId id="2147483755" r:id="rId11"/>
    <p:sldLayoutId id="2147483756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32" r:id="rId18"/>
    <p:sldLayoutId id="2147483763" r:id="rId19"/>
    <p:sldLayoutId id="2147483764" r:id="rId20"/>
    <p:sldLayoutId id="2147483765" r:id="rId21"/>
    <p:sldLayoutId id="2147483766" r:id="rId22"/>
    <p:sldLayoutId id="2147483768" r:id="rId23"/>
    <p:sldLayoutId id="2147483767" r:id="rId24"/>
    <p:sldLayoutId id="2147483769" r:id="rId25"/>
    <p:sldLayoutId id="2147483770" r:id="rId26"/>
    <p:sldLayoutId id="2147483771" r:id="rId27"/>
    <p:sldLayoutId id="2147483772" r:id="rId28"/>
    <p:sldLayoutId id="2147483773" r:id="rId29"/>
    <p:sldLayoutId id="2147483774" r:id="rId30"/>
    <p:sldLayoutId id="2147483654" r:id="rId31"/>
    <p:sldLayoutId id="2147483655" r:id="rId32"/>
    <p:sldLayoutId id="2147483775" r:id="rId33"/>
    <p:sldLayoutId id="2147483776" r:id="rId34"/>
    <p:sldLayoutId id="2147483779" r:id="rId35"/>
    <p:sldLayoutId id="2147483781" r:id="rId36"/>
  </p:sldLayoutIdLst>
  <p:hf hdr="0" ftr="0" dt="0"/>
  <p:txStyles>
    <p:titleStyle>
      <a:lvl1pPr algn="l" defTabSz="914400" rtl="0" eaLnBrk="1" latinLnBrk="0" hangingPunct="1">
        <a:lnSpc>
          <a:spcPct val="93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914400" rtl="0" eaLnBrk="1" latinLnBrk="0" hangingPunct="1">
        <a:lnSpc>
          <a:spcPct val="110000"/>
        </a:lnSpc>
        <a:spcBef>
          <a:spcPts val="600"/>
        </a:spcBef>
        <a:buClrTx/>
        <a:buFont typeface="Segoe UI" panose="020B0502040204020203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288000" indent="-144000" algn="l" defTabSz="914400" rtl="0" eaLnBrk="1" latinLnBrk="0" hangingPunct="1">
        <a:lnSpc>
          <a:spcPct val="110000"/>
        </a:lnSpc>
        <a:spcBef>
          <a:spcPts val="600"/>
        </a:spcBef>
        <a:buClrTx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144000" algn="l" defTabSz="914400" rtl="0" eaLnBrk="1" latinLnBrk="0" hangingPunct="1">
        <a:lnSpc>
          <a:spcPct val="110000"/>
        </a:lnSpc>
        <a:spcBef>
          <a:spcPts val="600"/>
        </a:spcBef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Char char="​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4000"/>
        </a:lnSpc>
        <a:spcBef>
          <a:spcPts val="0"/>
        </a:spcBef>
        <a:buFont typeface="Arial" panose="020B0604020202020204" pitchFamily="34" charset="0"/>
        <a:buChar char="​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4000" indent="-144000" algn="l" defTabSz="914400" rtl="0" eaLnBrk="1" latinLnBrk="0" hangingPunct="1">
        <a:lnSpc>
          <a:spcPct val="100000"/>
        </a:lnSpc>
        <a:spcBef>
          <a:spcPts val="600"/>
        </a:spcBef>
        <a:buFont typeface="+mj-lt"/>
        <a:buAutoNum type="arabicParenR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4000" indent="-144000" algn="l" defTabSz="914400" rtl="0" eaLnBrk="1" latinLnBrk="0" hangingPunct="1">
        <a:lnSpc>
          <a:spcPct val="100000"/>
        </a:lnSpc>
        <a:spcBef>
          <a:spcPts val="600"/>
        </a:spcBef>
        <a:buFont typeface="+mj-lt"/>
        <a:buAutoNum type="alphaLcParenR"/>
        <a:defRPr sz="1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44000" indent="-144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4000"/>
        </a:lnSpc>
        <a:spcBef>
          <a:spcPts val="0"/>
        </a:spcBef>
        <a:buFont typeface="Arial" panose="020B0604020202020204" pitchFamily="34" charset="0"/>
        <a:buNone/>
        <a:defRPr sz="3200" b="1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3864" userDrawn="1">
          <p15:clr>
            <a:srgbClr val="A4A3A4"/>
          </p15:clr>
        </p15:guide>
        <p15:guide id="27" pos="453" userDrawn="1">
          <p15:clr>
            <a:srgbClr val="A4A3A4"/>
          </p15:clr>
        </p15:guide>
        <p15:guide id="28" pos="7226" userDrawn="1">
          <p15:clr>
            <a:srgbClr val="A4A3A4"/>
          </p15:clr>
        </p15:guide>
        <p15:guide id="29" orient="horz" pos="453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7" Type="http://schemas.openxmlformats.org/officeDocument/2006/relationships/image" Target="../media/image17.jpeg"/><Relationship Id="rId2" Type="http://schemas.openxmlformats.org/officeDocument/2006/relationships/customXml" Target="../../customXml/item2.xml"/><Relationship Id="rId1" Type="http://schemas.openxmlformats.org/officeDocument/2006/relationships/customXml" Target="../../customXml/item9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customXml" Target="../../customXml/item8.xml"/><Relationship Id="rId1" Type="http://schemas.openxmlformats.org/officeDocument/2006/relationships/customXml" Target="../../customXml/item10.xml"/><Relationship Id="rId6" Type="http://schemas.openxmlformats.org/officeDocument/2006/relationships/hyperlink" Target="mailto:Marie.Andersen@uvm.dk" TargetMode="External"/><Relationship Id="rId5" Type="http://schemas.openxmlformats.org/officeDocument/2006/relationships/hyperlink" Target="mailto:Katrine.Rusmann@uvm.dk" TargetMode="External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31.xml"/><Relationship Id="rId7" Type="http://schemas.openxmlformats.org/officeDocument/2006/relationships/diagramQuickStyle" Target="../diagrams/quickStyle1.xml"/><Relationship Id="rId2" Type="http://schemas.openxmlformats.org/officeDocument/2006/relationships/customXml" Target="../../customXml/item1.xml"/><Relationship Id="rId1" Type="http://schemas.openxmlformats.org/officeDocument/2006/relationships/customXml" Target="../../customXml/item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notesSlide" Target="../notesSlides/notesSlide2.xml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customXml" Target="../../customXml/item6.xml"/><Relationship Id="rId1" Type="http://schemas.openxmlformats.org/officeDocument/2006/relationships/customXml" Target="../../customXml/item5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19138" y="2533680"/>
            <a:ext cx="5673725" cy="1290274"/>
          </a:xfrm>
        </p:spPr>
        <p:txBody>
          <a:bodyPr/>
          <a:lstStyle/>
          <a:p>
            <a:r>
              <a:rPr lang="da-DK" sz="3700" dirty="0" smtClean="0"/>
              <a:t>Arbejdet med at etablere et fagligt grundlag for specialundervisnings-området</a:t>
            </a:r>
            <a:endParaRPr lang="da-DK" sz="3700" dirty="0"/>
          </a:p>
        </p:txBody>
      </p:sp>
      <p:sp>
        <p:nvSpPr>
          <p:cNvPr id="5" name="Undertitel 4"/>
          <p:cNvSpPr>
            <a:spLocks noGrp="1"/>
          </p:cNvSpPr>
          <p:nvPr>
            <p:ph type="subTitle" idx="1"/>
          </p:nvPr>
        </p:nvSpPr>
        <p:spPr>
          <a:xfrm>
            <a:off x="720000" y="4254580"/>
            <a:ext cx="5672863" cy="1891241"/>
          </a:xfrm>
        </p:spPr>
        <p:txBody>
          <a:bodyPr/>
          <a:lstStyle/>
          <a:p>
            <a:r>
              <a:rPr lang="da-DK" dirty="0" smtClean="0"/>
              <a:t>Oplæg og workshop til Samrådet af specialskoleledernes forårsmøde 8. marts 2024</a:t>
            </a:r>
          </a:p>
          <a:p>
            <a:r>
              <a:rPr lang="da-DK" dirty="0" smtClean="0"/>
              <a:t>V/ Marie Andersen &amp; Katrine Rusmann, Center for grundskole, Kontor for særlige elevgrupper og trivsel (VIBUS)</a:t>
            </a:r>
            <a:endParaRPr lang="da-DK" dirty="0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1E863F9A-3B61-FCCC-C418-DBAD8ECE4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1</a:t>
            </a:fld>
            <a:endParaRPr lang="da-DK" dirty="0"/>
          </a:p>
        </p:txBody>
      </p:sp>
      <p:pic>
        <p:nvPicPr>
          <p:cNvPr id="7" name="Picture Placeholder 5"/>
          <p:cNvPicPr>
            <a:picLocks noGrp="1" noChangeAspect="1"/>
          </p:cNvPicPr>
          <p:nvPr>
            <p:ph type="pic" sz="quarter" idx="14"/>
            <p:custDataLst>
              <p:tags r:id="rId4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5" r="29755"/>
          <a:stretch/>
        </p:blipFill>
        <p:spPr>
          <a:xfrm>
            <a:off x="7257600" y="0"/>
            <a:ext cx="4939200" cy="6861600"/>
          </a:xfrm>
        </p:spPr>
      </p:pic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2957921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8053754" y="0"/>
            <a:ext cx="4138246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Mini-workshop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19999" y="2008800"/>
            <a:ext cx="6384185" cy="4125278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da-DK" sz="2300" b="1" dirty="0" smtClean="0"/>
              <a:t>REFLEKSIONSSPØRGSMÅL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2300" dirty="0" smtClean="0"/>
              <a:t>Hvad er de største barrierer for, at elever med særlige behov kan få et undervisningstilbud, der både understøtter deres faglige og sociale deltagelsesmuligheder og udvikling?</a:t>
            </a:r>
            <a:endParaRPr lang="da-DK" sz="2300" dirty="0"/>
          </a:p>
          <a:p>
            <a:pPr>
              <a:buFont typeface="Arial" panose="020B0604020202020204" pitchFamily="34" charset="0"/>
              <a:buChar char="•"/>
            </a:pPr>
            <a:r>
              <a:rPr lang="da-DK" sz="2300" dirty="0"/>
              <a:t>Hvilke mulige løsninger og handleveje </a:t>
            </a:r>
            <a:r>
              <a:rPr lang="da-DK" sz="2300" dirty="0" smtClean="0"/>
              <a:t>ser I?</a:t>
            </a:r>
            <a:endParaRPr lang="da-DK" sz="23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da-DK" sz="2300" dirty="0" smtClean="0"/>
              <a:t>Hvordan kan staten understøtte disse?</a:t>
            </a:r>
          </a:p>
          <a:p>
            <a:pPr marL="144000" lvl="1" indent="0">
              <a:buNone/>
            </a:pPr>
            <a:endParaRPr lang="da-DK" sz="2300" dirty="0"/>
          </a:p>
          <a:p>
            <a:pPr marL="0" indent="0">
              <a:buNone/>
            </a:pPr>
            <a:endParaRPr lang="da-DK" sz="23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a-DK" sz="2300" b="1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10</a:t>
            </a:fld>
            <a:endParaRPr lang="da-DK" dirty="0"/>
          </a:p>
        </p:txBody>
      </p:sp>
      <p:sp>
        <p:nvSpPr>
          <p:cNvPr id="7" name="Tekstfelt 6"/>
          <p:cNvSpPr txBox="1"/>
          <p:nvPr/>
        </p:nvSpPr>
        <p:spPr>
          <a:xfrm>
            <a:off x="8419367" y="1945153"/>
            <a:ext cx="3407019" cy="4308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2000" b="1" dirty="0" smtClean="0"/>
              <a:t>PROCES</a:t>
            </a:r>
          </a:p>
          <a:p>
            <a:endParaRPr lang="da-DK" sz="2000" b="1" dirty="0"/>
          </a:p>
          <a:p>
            <a:pPr marL="457200" indent="-457200">
              <a:buFont typeface="+mj-lt"/>
              <a:buAutoNum type="alphaLcParenR"/>
            </a:pPr>
            <a:r>
              <a:rPr lang="da-DK" sz="2000" dirty="0" smtClean="0"/>
              <a:t>Dan grupper ved bordene af ca. 10 personer.</a:t>
            </a:r>
          </a:p>
          <a:p>
            <a:pPr marL="457200" indent="-457200">
              <a:buFont typeface="+mj-lt"/>
              <a:buAutoNum type="alphaLcParenR"/>
            </a:pPr>
            <a:r>
              <a:rPr lang="da-DK" sz="2000" dirty="0" smtClean="0"/>
              <a:t>Vælg en person til at tage noter og samle op i plenum. </a:t>
            </a:r>
          </a:p>
          <a:p>
            <a:pPr marL="457200" indent="-457200">
              <a:buFont typeface="+mj-lt"/>
              <a:buAutoNum type="alphaLcParenR"/>
            </a:pPr>
            <a:r>
              <a:rPr lang="da-DK" sz="2000" dirty="0" smtClean="0"/>
              <a:t>Brug 2-3 min. på at reflektere individuelt over spørgsmålene. </a:t>
            </a:r>
          </a:p>
          <a:p>
            <a:pPr marL="457200" indent="-457200">
              <a:buFont typeface="+mj-lt"/>
              <a:buAutoNum type="alphaLcParenR"/>
            </a:pPr>
            <a:r>
              <a:rPr lang="da-DK" sz="2000" dirty="0" smtClean="0"/>
              <a:t>Drøft spørgsmålene i gruppen.</a:t>
            </a:r>
          </a:p>
          <a:p>
            <a:pPr marL="457200" indent="-457200">
              <a:buFont typeface="+mj-lt"/>
              <a:buAutoNum type="alphaLcParenR"/>
            </a:pPr>
            <a:r>
              <a:rPr lang="da-DK" sz="2000" dirty="0" smtClean="0"/>
              <a:t>Fælles opsamling starter 10.15. </a:t>
            </a:r>
          </a:p>
        </p:txBody>
      </p:sp>
    </p:spTree>
    <p:extLst>
      <p:ext uri="{BB962C8B-B14F-4D97-AF65-F5344CB8AC3E}">
        <p14:creationId xmlns:p14="http://schemas.microsoft.com/office/powerpoint/2010/main" val="3318659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E9E00B-B8C2-6013-A298-A698480FB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11</a:t>
            </a:fld>
            <a:endParaRPr lang="da-DK" dirty="0"/>
          </a:p>
        </p:txBody>
      </p:sp>
      <p:sp>
        <p:nvSpPr>
          <p:cNvPr id="3" name="Tekstfelt 2"/>
          <p:cNvSpPr txBox="1"/>
          <p:nvPr/>
        </p:nvSpPr>
        <p:spPr>
          <a:xfrm>
            <a:off x="539749" y="4923692"/>
            <a:ext cx="464771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dirty="0" smtClean="0">
                <a:solidFill>
                  <a:schemeClr val="bg2"/>
                </a:solidFill>
                <a:hlinkClick r:id="rId5"/>
              </a:rPr>
              <a:t>Katrine.Rusmann@uvm.dk</a:t>
            </a:r>
            <a:endParaRPr lang="da-DK" sz="2000" dirty="0" smtClean="0">
              <a:solidFill>
                <a:schemeClr val="bg2"/>
              </a:solidFill>
            </a:endParaRPr>
          </a:p>
          <a:p>
            <a:r>
              <a:rPr lang="da-DK" sz="2000" dirty="0" smtClean="0">
                <a:solidFill>
                  <a:schemeClr val="bg2"/>
                </a:solidFill>
              </a:rPr>
              <a:t>29 77 14 50</a:t>
            </a:r>
          </a:p>
        </p:txBody>
      </p:sp>
      <p:sp>
        <p:nvSpPr>
          <p:cNvPr id="4" name="Tekstfelt 3"/>
          <p:cNvSpPr txBox="1"/>
          <p:nvPr/>
        </p:nvSpPr>
        <p:spPr>
          <a:xfrm>
            <a:off x="539749" y="5816826"/>
            <a:ext cx="464771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dirty="0" smtClean="0">
                <a:solidFill>
                  <a:schemeClr val="bg2"/>
                </a:solidFill>
                <a:hlinkClick r:id="rId6"/>
              </a:rPr>
              <a:t>Marie.Andersen@uvm.dk</a:t>
            </a:r>
            <a:endParaRPr lang="da-DK" sz="2000" dirty="0" smtClean="0">
              <a:solidFill>
                <a:schemeClr val="bg2"/>
              </a:solidFill>
            </a:endParaRPr>
          </a:p>
          <a:p>
            <a:r>
              <a:rPr lang="da-DK" sz="2000" dirty="0" smtClean="0">
                <a:solidFill>
                  <a:schemeClr val="bg2"/>
                </a:solidFill>
              </a:rPr>
              <a:t>30 59 77 51</a:t>
            </a:r>
          </a:p>
        </p:txBody>
      </p:sp>
      <p:sp>
        <p:nvSpPr>
          <p:cNvPr id="5" name="Tekstfelt 4"/>
          <p:cNvSpPr txBox="1"/>
          <p:nvPr/>
        </p:nvSpPr>
        <p:spPr>
          <a:xfrm>
            <a:off x="754912" y="797442"/>
            <a:ext cx="6092455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6000" b="1" dirty="0" smtClean="0">
                <a:solidFill>
                  <a:schemeClr val="bg1"/>
                </a:solidFill>
              </a:rPr>
              <a:t>Tak for nu!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4703805" y="5816825"/>
            <a:ext cx="597243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dirty="0" smtClean="0">
                <a:solidFill>
                  <a:srgbClr val="005A5A"/>
                </a:solidFill>
              </a:rPr>
              <a:t>www.uvm.dk/vejledning-og-stoettemuligheder/vibus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75078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8FE431C-E80B-A40B-7E74-B0A217D8C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000" dirty="0" smtClean="0"/>
              <a:t>Baggrund</a:t>
            </a:r>
            <a:br>
              <a:rPr lang="da-DK" sz="3000" dirty="0" smtClean="0"/>
            </a:br>
            <a:r>
              <a:rPr lang="da-DK" sz="3000" b="0" dirty="0" smtClean="0"/>
              <a:t>– Fra specialeplanlægning til fagligt grundlag</a:t>
            </a:r>
            <a:endParaRPr lang="da-DK" sz="3000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9D5035-BEAD-2ED5-6031-054A2CD49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</a:t>
            </a:fld>
            <a:endParaRPr lang="da-DK" dirty="0"/>
          </a:p>
        </p:txBody>
      </p:sp>
      <p:graphicFrame>
        <p:nvGraphicFramePr>
          <p:cNvPr id="9" name="Pladsholder til indhold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4547196"/>
              </p:ext>
            </p:extLst>
          </p:nvPr>
        </p:nvGraphicFramePr>
        <p:xfrm>
          <a:off x="541476" y="1964698"/>
          <a:ext cx="9871816" cy="4503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4196240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8FE431C-E80B-A40B-7E74-B0A217D8C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Organisering</a:t>
            </a:r>
            <a:br>
              <a:rPr lang="da-DK" dirty="0" smtClean="0"/>
            </a:br>
            <a:r>
              <a:rPr lang="da-DK" sz="3000" b="0" dirty="0" smtClean="0"/>
              <a:t>- VIBUS som knudepunkt for </a:t>
            </a:r>
            <a:r>
              <a:rPr lang="da-DK" sz="3000" b="0" dirty="0" err="1" smtClean="0"/>
              <a:t>BUVM’s</a:t>
            </a:r>
            <a:r>
              <a:rPr lang="da-DK" sz="3000" b="0" dirty="0" smtClean="0"/>
              <a:t> </a:t>
            </a:r>
            <a:r>
              <a:rPr lang="da-DK" sz="3000" b="0" dirty="0" err="1" smtClean="0"/>
              <a:t>vidensarbejde</a:t>
            </a:r>
            <a:r>
              <a:rPr lang="da-DK" sz="3000" b="0" dirty="0" smtClean="0"/>
              <a:t> med fokus på børn og unge med særlige behov </a:t>
            </a:r>
            <a:r>
              <a:rPr lang="da-DK" sz="3000" dirty="0" smtClean="0"/>
              <a:t> </a:t>
            </a:r>
            <a:endParaRPr lang="da-DK" sz="3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9D5035-BEAD-2ED5-6031-054A2CD49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3</a:t>
            </a:fld>
            <a:endParaRPr lang="da-DK" dirty="0"/>
          </a:p>
        </p:txBody>
      </p:sp>
      <p:grpSp>
        <p:nvGrpSpPr>
          <p:cNvPr id="7" name="Gruppe 6"/>
          <p:cNvGrpSpPr/>
          <p:nvPr/>
        </p:nvGrpSpPr>
        <p:grpSpPr>
          <a:xfrm>
            <a:off x="2361920" y="2362799"/>
            <a:ext cx="6162780" cy="4216266"/>
            <a:chOff x="2151690" y="1499203"/>
            <a:chExt cx="6162780" cy="4216266"/>
          </a:xfrm>
        </p:grpSpPr>
        <p:grpSp>
          <p:nvGrpSpPr>
            <p:cNvPr id="8" name="Gruppe 7"/>
            <p:cNvGrpSpPr/>
            <p:nvPr/>
          </p:nvGrpSpPr>
          <p:grpSpPr>
            <a:xfrm>
              <a:off x="3838111" y="2578364"/>
              <a:ext cx="3044137" cy="3070500"/>
              <a:chOff x="5172763" y="2863850"/>
              <a:chExt cx="2880000" cy="2880000"/>
            </a:xfrm>
          </p:grpSpPr>
          <p:sp>
            <p:nvSpPr>
              <p:cNvPr id="21" name="Ellipse 20"/>
              <p:cNvSpPr/>
              <p:nvPr/>
            </p:nvSpPr>
            <p:spPr>
              <a:xfrm>
                <a:off x="5172763" y="2863850"/>
                <a:ext cx="2880000" cy="2880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200" noProof="0" dirty="0" smtClean="0"/>
              </a:p>
            </p:txBody>
          </p:sp>
          <p:sp>
            <p:nvSpPr>
              <p:cNvPr id="23" name="Tekstfelt 22"/>
              <p:cNvSpPr txBox="1"/>
              <p:nvPr/>
            </p:nvSpPr>
            <p:spPr>
              <a:xfrm>
                <a:off x="6052920" y="3103410"/>
                <a:ext cx="1219200" cy="3847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a-DK" sz="2500" b="1" dirty="0" smtClean="0">
                    <a:solidFill>
                      <a:schemeClr val="bg1"/>
                    </a:solidFill>
                  </a:rPr>
                  <a:t>VIBUS</a:t>
                </a:r>
              </a:p>
            </p:txBody>
          </p:sp>
          <p:sp>
            <p:nvSpPr>
              <p:cNvPr id="24" name="Tekstfelt 23"/>
              <p:cNvSpPr txBox="1"/>
              <p:nvPr/>
            </p:nvSpPr>
            <p:spPr>
              <a:xfrm>
                <a:off x="5612185" y="4112413"/>
                <a:ext cx="2228850" cy="10392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da-DK" sz="1200" b="1" dirty="0" smtClean="0">
                    <a:solidFill>
                      <a:schemeClr val="bg1"/>
                    </a:solidFill>
                  </a:rPr>
                  <a:t>Tværgående enhed i Børne- og Undervisningsministeriet på tværs af grundskole, dagtilbud og ungdomsuddannelse</a:t>
                </a:r>
                <a:endParaRPr lang="da-DK" sz="1200" dirty="0" smtClean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" name="Gruppe 9"/>
            <p:cNvGrpSpPr/>
            <p:nvPr/>
          </p:nvGrpSpPr>
          <p:grpSpPr>
            <a:xfrm>
              <a:off x="6082470" y="1499203"/>
              <a:ext cx="2232000" cy="2230256"/>
              <a:chOff x="7075347" y="698500"/>
              <a:chExt cx="2232000" cy="2230256"/>
            </a:xfrm>
          </p:grpSpPr>
          <p:sp>
            <p:nvSpPr>
              <p:cNvPr id="18" name="Ellipse 17"/>
              <p:cNvSpPr/>
              <p:nvPr/>
            </p:nvSpPr>
            <p:spPr>
              <a:xfrm>
                <a:off x="7075347" y="698500"/>
                <a:ext cx="2232000" cy="2230256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2000" noProof="0" dirty="0" err="1" smtClean="0"/>
              </a:p>
            </p:txBody>
          </p:sp>
          <p:sp>
            <p:nvSpPr>
              <p:cNvPr id="19" name="Tekstfelt 18"/>
              <p:cNvSpPr txBox="1"/>
              <p:nvPr/>
            </p:nvSpPr>
            <p:spPr>
              <a:xfrm>
                <a:off x="7361710" y="1598184"/>
                <a:ext cx="1659274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da-DK" sz="1400" b="1" dirty="0" smtClean="0">
                    <a:solidFill>
                      <a:schemeClr val="bg1"/>
                    </a:solidFill>
                  </a:rPr>
                  <a:t>Tværministeriel styregruppe</a:t>
                </a:r>
              </a:p>
            </p:txBody>
          </p:sp>
        </p:grpSp>
        <p:grpSp>
          <p:nvGrpSpPr>
            <p:cNvPr id="11" name="Gruppe 10"/>
            <p:cNvGrpSpPr/>
            <p:nvPr/>
          </p:nvGrpSpPr>
          <p:grpSpPr>
            <a:xfrm>
              <a:off x="6536714" y="4095469"/>
              <a:ext cx="1620000" cy="1620000"/>
              <a:chOff x="7075346" y="698500"/>
              <a:chExt cx="1707427" cy="2259567"/>
            </a:xfrm>
          </p:grpSpPr>
          <p:sp>
            <p:nvSpPr>
              <p:cNvPr id="16" name="Ellipse 15"/>
              <p:cNvSpPr/>
              <p:nvPr/>
            </p:nvSpPr>
            <p:spPr>
              <a:xfrm>
                <a:off x="7075346" y="698500"/>
                <a:ext cx="1707427" cy="2259567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2000" noProof="0" dirty="0" err="1" smtClean="0"/>
              </a:p>
            </p:txBody>
          </p:sp>
          <p:sp>
            <p:nvSpPr>
              <p:cNvPr id="17" name="Tekstfelt 16"/>
              <p:cNvSpPr txBox="1"/>
              <p:nvPr/>
            </p:nvSpPr>
            <p:spPr>
              <a:xfrm>
                <a:off x="7317630" y="1376337"/>
                <a:ext cx="1288685" cy="901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da-DK" sz="1400" b="1" dirty="0" smtClean="0">
                    <a:solidFill>
                      <a:schemeClr val="bg1"/>
                    </a:solidFill>
                  </a:rPr>
                  <a:t>Eksterne </a:t>
                </a:r>
                <a:r>
                  <a:rPr lang="da-DK" sz="1400" b="1" dirty="0" err="1" smtClean="0">
                    <a:solidFill>
                      <a:schemeClr val="bg1"/>
                    </a:solidFill>
                  </a:rPr>
                  <a:t>sparrings-partnere</a:t>
                </a:r>
                <a:endParaRPr lang="da-DK" sz="1400" b="1" dirty="0" smtClean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" name="Gruppe 11"/>
            <p:cNvGrpSpPr/>
            <p:nvPr/>
          </p:nvGrpSpPr>
          <p:grpSpPr>
            <a:xfrm>
              <a:off x="2151690" y="3038854"/>
              <a:ext cx="1980000" cy="1980000"/>
              <a:chOff x="6987997" y="562411"/>
              <a:chExt cx="1980000" cy="1980000"/>
            </a:xfrm>
          </p:grpSpPr>
          <p:sp>
            <p:nvSpPr>
              <p:cNvPr id="13" name="Ellipse 12"/>
              <p:cNvSpPr/>
              <p:nvPr/>
            </p:nvSpPr>
            <p:spPr>
              <a:xfrm>
                <a:off x="6987997" y="562411"/>
                <a:ext cx="1980000" cy="1980000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2000" noProof="0" dirty="0" err="1" smtClean="0"/>
              </a:p>
            </p:txBody>
          </p:sp>
          <p:sp>
            <p:nvSpPr>
              <p:cNvPr id="14" name="Tekstfelt 13"/>
              <p:cNvSpPr txBox="1"/>
              <p:nvPr/>
            </p:nvSpPr>
            <p:spPr>
              <a:xfrm>
                <a:off x="7325083" y="1448667"/>
                <a:ext cx="128868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da-DK" sz="1400" b="1" dirty="0" smtClean="0">
                    <a:solidFill>
                      <a:schemeClr val="bg1"/>
                    </a:solidFill>
                  </a:rPr>
                  <a:t>Følgegruppe</a:t>
                </a:r>
              </a:p>
            </p:txBody>
          </p:sp>
        </p:grpSp>
      </p:grpSp>
      <p:grpSp>
        <p:nvGrpSpPr>
          <p:cNvPr id="25" name="Group 4">
            <a:extLst>
              <a:ext uri="{FF2B5EF4-FFF2-40B4-BE49-F238E27FC236}">
                <a16:creationId xmlns:a16="http://schemas.microsoft.com/office/drawing/2014/main" id="{A9ECBBF1-2638-441F-8EB8-6AADC667996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127227" y="4105706"/>
            <a:ext cx="644525" cy="622300"/>
            <a:chOff x="373" y="380"/>
            <a:chExt cx="406" cy="392"/>
          </a:xfrm>
          <a:solidFill>
            <a:schemeClr val="accent2"/>
          </a:solidFill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984A0DF2-924E-4F07-906B-969AF9803A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4" y="383"/>
              <a:ext cx="85" cy="84"/>
            </a:xfrm>
            <a:custGeom>
              <a:avLst/>
              <a:gdLst>
                <a:gd name="T0" fmla="*/ 185 w 185"/>
                <a:gd name="T1" fmla="*/ 93 h 185"/>
                <a:gd name="T2" fmla="*/ 93 w 185"/>
                <a:gd name="T3" fmla="*/ 0 h 185"/>
                <a:gd name="T4" fmla="*/ 0 w 185"/>
                <a:gd name="T5" fmla="*/ 93 h 185"/>
                <a:gd name="T6" fmla="*/ 93 w 185"/>
                <a:gd name="T7" fmla="*/ 185 h 185"/>
                <a:gd name="T8" fmla="*/ 93 w 185"/>
                <a:gd name="T9" fmla="*/ 185 h 185"/>
                <a:gd name="T10" fmla="*/ 185 w 185"/>
                <a:gd name="T11" fmla="*/ 93 h 185"/>
                <a:gd name="T12" fmla="*/ 19 w 185"/>
                <a:gd name="T13" fmla="*/ 93 h 185"/>
                <a:gd name="T14" fmla="*/ 93 w 185"/>
                <a:gd name="T15" fmla="*/ 19 h 185"/>
                <a:gd name="T16" fmla="*/ 166 w 185"/>
                <a:gd name="T17" fmla="*/ 93 h 185"/>
                <a:gd name="T18" fmla="*/ 93 w 185"/>
                <a:gd name="T19" fmla="*/ 166 h 185"/>
                <a:gd name="T20" fmla="*/ 19 w 185"/>
                <a:gd name="T21" fmla="*/ 93 h 185"/>
                <a:gd name="T22" fmla="*/ 19 w 185"/>
                <a:gd name="T23" fmla="*/ 9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85">
                  <a:moveTo>
                    <a:pt x="185" y="93"/>
                  </a:moveTo>
                  <a:cubicBezTo>
                    <a:pt x="185" y="42"/>
                    <a:pt x="144" y="0"/>
                    <a:pt x="93" y="0"/>
                  </a:cubicBezTo>
                  <a:cubicBezTo>
                    <a:pt x="41" y="0"/>
                    <a:pt x="0" y="42"/>
                    <a:pt x="0" y="93"/>
                  </a:cubicBezTo>
                  <a:cubicBezTo>
                    <a:pt x="0" y="144"/>
                    <a:pt x="41" y="185"/>
                    <a:pt x="93" y="185"/>
                  </a:cubicBezTo>
                  <a:cubicBezTo>
                    <a:pt x="93" y="185"/>
                    <a:pt x="93" y="185"/>
                    <a:pt x="93" y="185"/>
                  </a:cubicBezTo>
                  <a:cubicBezTo>
                    <a:pt x="144" y="185"/>
                    <a:pt x="185" y="144"/>
                    <a:pt x="185" y="93"/>
                  </a:cubicBezTo>
                  <a:close/>
                  <a:moveTo>
                    <a:pt x="19" y="93"/>
                  </a:moveTo>
                  <a:cubicBezTo>
                    <a:pt x="19" y="52"/>
                    <a:pt x="52" y="19"/>
                    <a:pt x="93" y="19"/>
                  </a:cubicBezTo>
                  <a:cubicBezTo>
                    <a:pt x="133" y="19"/>
                    <a:pt x="166" y="52"/>
                    <a:pt x="166" y="93"/>
                  </a:cubicBezTo>
                  <a:cubicBezTo>
                    <a:pt x="166" y="133"/>
                    <a:pt x="133" y="166"/>
                    <a:pt x="93" y="166"/>
                  </a:cubicBezTo>
                  <a:cubicBezTo>
                    <a:pt x="52" y="166"/>
                    <a:pt x="19" y="133"/>
                    <a:pt x="19" y="93"/>
                  </a:cubicBezTo>
                  <a:cubicBezTo>
                    <a:pt x="19" y="93"/>
                    <a:pt x="19" y="93"/>
                    <a:pt x="19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7D0CF843-DAD2-4491-80CC-453D2C14BB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1" y="380"/>
              <a:ext cx="91" cy="90"/>
            </a:xfrm>
            <a:custGeom>
              <a:avLst/>
              <a:gdLst>
                <a:gd name="T0" fmla="*/ 100 w 199"/>
                <a:gd name="T1" fmla="*/ 199 h 199"/>
                <a:gd name="T2" fmla="*/ 0 w 199"/>
                <a:gd name="T3" fmla="*/ 100 h 199"/>
                <a:gd name="T4" fmla="*/ 99 w 199"/>
                <a:gd name="T5" fmla="*/ 0 h 199"/>
                <a:gd name="T6" fmla="*/ 199 w 199"/>
                <a:gd name="T7" fmla="*/ 99 h 199"/>
                <a:gd name="T8" fmla="*/ 199 w 199"/>
                <a:gd name="T9" fmla="*/ 100 h 199"/>
                <a:gd name="T10" fmla="*/ 100 w 199"/>
                <a:gd name="T11" fmla="*/ 199 h 199"/>
                <a:gd name="T12" fmla="*/ 100 w 199"/>
                <a:gd name="T13" fmla="*/ 13 h 199"/>
                <a:gd name="T14" fmla="*/ 13 w 199"/>
                <a:gd name="T15" fmla="*/ 99 h 199"/>
                <a:gd name="T16" fmla="*/ 99 w 199"/>
                <a:gd name="T17" fmla="*/ 186 h 199"/>
                <a:gd name="T18" fmla="*/ 186 w 199"/>
                <a:gd name="T19" fmla="*/ 100 h 199"/>
                <a:gd name="T20" fmla="*/ 186 w 199"/>
                <a:gd name="T21" fmla="*/ 99 h 199"/>
                <a:gd name="T22" fmla="*/ 100 w 199"/>
                <a:gd name="T23" fmla="*/ 13 h 199"/>
                <a:gd name="T24" fmla="*/ 100 w 199"/>
                <a:gd name="T25" fmla="*/ 179 h 199"/>
                <a:gd name="T26" fmla="*/ 20 w 199"/>
                <a:gd name="T27" fmla="*/ 99 h 199"/>
                <a:gd name="T28" fmla="*/ 100 w 199"/>
                <a:gd name="T29" fmla="*/ 19 h 199"/>
                <a:gd name="T30" fmla="*/ 180 w 199"/>
                <a:gd name="T31" fmla="*/ 99 h 199"/>
                <a:gd name="T32" fmla="*/ 100 w 199"/>
                <a:gd name="T33" fmla="*/ 179 h 199"/>
                <a:gd name="T34" fmla="*/ 100 w 199"/>
                <a:gd name="T35" fmla="*/ 33 h 199"/>
                <a:gd name="T36" fmla="*/ 33 w 199"/>
                <a:gd name="T37" fmla="*/ 100 h 199"/>
                <a:gd name="T38" fmla="*/ 100 w 199"/>
                <a:gd name="T39" fmla="*/ 167 h 199"/>
                <a:gd name="T40" fmla="*/ 167 w 199"/>
                <a:gd name="T41" fmla="*/ 100 h 199"/>
                <a:gd name="T42" fmla="*/ 100 w 199"/>
                <a:gd name="T43" fmla="*/ 33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9" h="199">
                  <a:moveTo>
                    <a:pt x="100" y="199"/>
                  </a:moveTo>
                  <a:cubicBezTo>
                    <a:pt x="45" y="199"/>
                    <a:pt x="1" y="155"/>
                    <a:pt x="0" y="100"/>
                  </a:cubicBezTo>
                  <a:cubicBezTo>
                    <a:pt x="0" y="45"/>
                    <a:pt x="45" y="1"/>
                    <a:pt x="99" y="0"/>
                  </a:cubicBezTo>
                  <a:cubicBezTo>
                    <a:pt x="154" y="0"/>
                    <a:pt x="199" y="45"/>
                    <a:pt x="199" y="99"/>
                  </a:cubicBezTo>
                  <a:cubicBezTo>
                    <a:pt x="199" y="100"/>
                    <a:pt x="199" y="100"/>
                    <a:pt x="199" y="100"/>
                  </a:cubicBezTo>
                  <a:cubicBezTo>
                    <a:pt x="199" y="154"/>
                    <a:pt x="154" y="199"/>
                    <a:pt x="100" y="199"/>
                  </a:cubicBezTo>
                  <a:close/>
                  <a:moveTo>
                    <a:pt x="100" y="13"/>
                  </a:moveTo>
                  <a:cubicBezTo>
                    <a:pt x="52" y="13"/>
                    <a:pt x="13" y="52"/>
                    <a:pt x="13" y="99"/>
                  </a:cubicBezTo>
                  <a:cubicBezTo>
                    <a:pt x="13" y="147"/>
                    <a:pt x="52" y="186"/>
                    <a:pt x="99" y="186"/>
                  </a:cubicBezTo>
                  <a:cubicBezTo>
                    <a:pt x="147" y="186"/>
                    <a:pt x="186" y="147"/>
                    <a:pt x="186" y="100"/>
                  </a:cubicBezTo>
                  <a:cubicBezTo>
                    <a:pt x="186" y="100"/>
                    <a:pt x="186" y="100"/>
                    <a:pt x="186" y="99"/>
                  </a:cubicBezTo>
                  <a:cubicBezTo>
                    <a:pt x="186" y="52"/>
                    <a:pt x="147" y="13"/>
                    <a:pt x="100" y="13"/>
                  </a:cubicBezTo>
                  <a:close/>
                  <a:moveTo>
                    <a:pt x="100" y="179"/>
                  </a:moveTo>
                  <a:cubicBezTo>
                    <a:pt x="56" y="179"/>
                    <a:pt x="20" y="144"/>
                    <a:pt x="20" y="99"/>
                  </a:cubicBezTo>
                  <a:cubicBezTo>
                    <a:pt x="20" y="55"/>
                    <a:pt x="56" y="19"/>
                    <a:pt x="100" y="19"/>
                  </a:cubicBezTo>
                  <a:cubicBezTo>
                    <a:pt x="144" y="19"/>
                    <a:pt x="180" y="55"/>
                    <a:pt x="180" y="99"/>
                  </a:cubicBezTo>
                  <a:cubicBezTo>
                    <a:pt x="180" y="144"/>
                    <a:pt x="144" y="179"/>
                    <a:pt x="100" y="179"/>
                  </a:cubicBezTo>
                  <a:close/>
                  <a:moveTo>
                    <a:pt x="100" y="33"/>
                  </a:moveTo>
                  <a:cubicBezTo>
                    <a:pt x="63" y="33"/>
                    <a:pt x="33" y="63"/>
                    <a:pt x="33" y="100"/>
                  </a:cubicBezTo>
                  <a:cubicBezTo>
                    <a:pt x="33" y="137"/>
                    <a:pt x="63" y="167"/>
                    <a:pt x="100" y="167"/>
                  </a:cubicBezTo>
                  <a:cubicBezTo>
                    <a:pt x="137" y="167"/>
                    <a:pt x="167" y="137"/>
                    <a:pt x="167" y="100"/>
                  </a:cubicBezTo>
                  <a:cubicBezTo>
                    <a:pt x="167" y="63"/>
                    <a:pt x="137" y="33"/>
                    <a:pt x="10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8A3F82CD-E4DB-4676-9D67-C427957808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7" y="482"/>
              <a:ext cx="119" cy="74"/>
            </a:xfrm>
            <a:custGeom>
              <a:avLst/>
              <a:gdLst>
                <a:gd name="T0" fmla="*/ 261 w 261"/>
                <a:gd name="T1" fmla="*/ 73 h 161"/>
                <a:gd name="T2" fmla="*/ 187 w 261"/>
                <a:gd name="T3" fmla="*/ 0 h 161"/>
                <a:gd name="T4" fmla="*/ 74 w 261"/>
                <a:gd name="T5" fmla="*/ 0 h 161"/>
                <a:gd name="T6" fmla="*/ 0 w 261"/>
                <a:gd name="T7" fmla="*/ 73 h 161"/>
                <a:gd name="T8" fmla="*/ 0 w 261"/>
                <a:gd name="T9" fmla="*/ 151 h 161"/>
                <a:gd name="T10" fmla="*/ 10 w 261"/>
                <a:gd name="T11" fmla="*/ 161 h 161"/>
                <a:gd name="T12" fmla="*/ 10 w 261"/>
                <a:gd name="T13" fmla="*/ 161 h 161"/>
                <a:gd name="T14" fmla="*/ 251 w 261"/>
                <a:gd name="T15" fmla="*/ 161 h 161"/>
                <a:gd name="T16" fmla="*/ 261 w 261"/>
                <a:gd name="T17" fmla="*/ 151 h 161"/>
                <a:gd name="T18" fmla="*/ 261 w 261"/>
                <a:gd name="T19" fmla="*/ 151 h 161"/>
                <a:gd name="T20" fmla="*/ 261 w 261"/>
                <a:gd name="T21" fmla="*/ 73 h 161"/>
                <a:gd name="T22" fmla="*/ 241 w 261"/>
                <a:gd name="T23" fmla="*/ 141 h 161"/>
                <a:gd name="T24" fmla="*/ 20 w 261"/>
                <a:gd name="T25" fmla="*/ 141 h 161"/>
                <a:gd name="T26" fmla="*/ 20 w 261"/>
                <a:gd name="T27" fmla="*/ 73 h 161"/>
                <a:gd name="T28" fmla="*/ 74 w 261"/>
                <a:gd name="T29" fmla="*/ 19 h 161"/>
                <a:gd name="T30" fmla="*/ 187 w 261"/>
                <a:gd name="T31" fmla="*/ 19 h 161"/>
                <a:gd name="T32" fmla="*/ 241 w 261"/>
                <a:gd name="T33" fmla="*/ 73 h 161"/>
                <a:gd name="T34" fmla="*/ 241 w 261"/>
                <a:gd name="T35" fmla="*/ 14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1" h="161">
                  <a:moveTo>
                    <a:pt x="261" y="73"/>
                  </a:moveTo>
                  <a:cubicBezTo>
                    <a:pt x="261" y="32"/>
                    <a:pt x="228" y="0"/>
                    <a:pt x="187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33" y="0"/>
                    <a:pt x="1" y="32"/>
                    <a:pt x="0" y="7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6"/>
                    <a:pt x="5" y="161"/>
                    <a:pt x="10" y="161"/>
                  </a:cubicBezTo>
                  <a:cubicBezTo>
                    <a:pt x="10" y="161"/>
                    <a:pt x="10" y="161"/>
                    <a:pt x="10" y="161"/>
                  </a:cubicBezTo>
                  <a:cubicBezTo>
                    <a:pt x="251" y="161"/>
                    <a:pt x="251" y="161"/>
                    <a:pt x="251" y="161"/>
                  </a:cubicBezTo>
                  <a:cubicBezTo>
                    <a:pt x="257" y="161"/>
                    <a:pt x="261" y="156"/>
                    <a:pt x="261" y="151"/>
                  </a:cubicBezTo>
                  <a:cubicBezTo>
                    <a:pt x="261" y="151"/>
                    <a:pt x="261" y="151"/>
                    <a:pt x="261" y="151"/>
                  </a:cubicBezTo>
                  <a:lnTo>
                    <a:pt x="261" y="73"/>
                  </a:lnTo>
                  <a:close/>
                  <a:moveTo>
                    <a:pt x="241" y="141"/>
                  </a:moveTo>
                  <a:cubicBezTo>
                    <a:pt x="20" y="141"/>
                    <a:pt x="20" y="141"/>
                    <a:pt x="20" y="141"/>
                  </a:cubicBezTo>
                  <a:cubicBezTo>
                    <a:pt x="20" y="73"/>
                    <a:pt x="20" y="73"/>
                    <a:pt x="20" y="73"/>
                  </a:cubicBezTo>
                  <a:cubicBezTo>
                    <a:pt x="20" y="43"/>
                    <a:pt x="44" y="19"/>
                    <a:pt x="74" y="19"/>
                  </a:cubicBezTo>
                  <a:cubicBezTo>
                    <a:pt x="187" y="19"/>
                    <a:pt x="187" y="19"/>
                    <a:pt x="187" y="19"/>
                  </a:cubicBezTo>
                  <a:cubicBezTo>
                    <a:pt x="217" y="19"/>
                    <a:pt x="241" y="43"/>
                    <a:pt x="241" y="73"/>
                  </a:cubicBezTo>
                  <a:lnTo>
                    <a:pt x="241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24387041-8DC3-4577-9A3B-D5BA6DB16C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4" y="479"/>
              <a:ext cx="125" cy="80"/>
            </a:xfrm>
            <a:custGeom>
              <a:avLst/>
              <a:gdLst>
                <a:gd name="T0" fmla="*/ 257 w 274"/>
                <a:gd name="T1" fmla="*/ 174 h 174"/>
                <a:gd name="T2" fmla="*/ 16 w 274"/>
                <a:gd name="T3" fmla="*/ 174 h 174"/>
                <a:gd name="T4" fmla="*/ 0 w 274"/>
                <a:gd name="T5" fmla="*/ 158 h 174"/>
                <a:gd name="T6" fmla="*/ 0 w 274"/>
                <a:gd name="T7" fmla="*/ 80 h 174"/>
                <a:gd name="T8" fmla="*/ 80 w 274"/>
                <a:gd name="T9" fmla="*/ 0 h 174"/>
                <a:gd name="T10" fmla="*/ 194 w 274"/>
                <a:gd name="T11" fmla="*/ 0 h 174"/>
                <a:gd name="T12" fmla="*/ 274 w 274"/>
                <a:gd name="T13" fmla="*/ 80 h 174"/>
                <a:gd name="T14" fmla="*/ 274 w 274"/>
                <a:gd name="T15" fmla="*/ 158 h 174"/>
                <a:gd name="T16" fmla="*/ 258 w 274"/>
                <a:gd name="T17" fmla="*/ 174 h 174"/>
                <a:gd name="T18" fmla="*/ 257 w 274"/>
                <a:gd name="T19" fmla="*/ 174 h 174"/>
                <a:gd name="T20" fmla="*/ 80 w 274"/>
                <a:gd name="T21" fmla="*/ 13 h 174"/>
                <a:gd name="T22" fmla="*/ 13 w 274"/>
                <a:gd name="T23" fmla="*/ 80 h 174"/>
                <a:gd name="T24" fmla="*/ 13 w 274"/>
                <a:gd name="T25" fmla="*/ 158 h 174"/>
                <a:gd name="T26" fmla="*/ 16 w 274"/>
                <a:gd name="T27" fmla="*/ 161 h 174"/>
                <a:gd name="T28" fmla="*/ 257 w 274"/>
                <a:gd name="T29" fmla="*/ 161 h 174"/>
                <a:gd name="T30" fmla="*/ 260 w 274"/>
                <a:gd name="T31" fmla="*/ 158 h 174"/>
                <a:gd name="T32" fmla="*/ 260 w 274"/>
                <a:gd name="T33" fmla="*/ 80 h 174"/>
                <a:gd name="T34" fmla="*/ 193 w 274"/>
                <a:gd name="T35" fmla="*/ 13 h 174"/>
                <a:gd name="T36" fmla="*/ 80 w 274"/>
                <a:gd name="T37" fmla="*/ 13 h 174"/>
                <a:gd name="T38" fmla="*/ 254 w 274"/>
                <a:gd name="T39" fmla="*/ 155 h 174"/>
                <a:gd name="T40" fmla="*/ 20 w 274"/>
                <a:gd name="T41" fmla="*/ 155 h 174"/>
                <a:gd name="T42" fmla="*/ 20 w 274"/>
                <a:gd name="T43" fmla="*/ 80 h 174"/>
                <a:gd name="T44" fmla="*/ 79 w 274"/>
                <a:gd name="T45" fmla="*/ 19 h 174"/>
                <a:gd name="T46" fmla="*/ 80 w 274"/>
                <a:gd name="T47" fmla="*/ 19 h 174"/>
                <a:gd name="T48" fmla="*/ 193 w 274"/>
                <a:gd name="T49" fmla="*/ 19 h 174"/>
                <a:gd name="T50" fmla="*/ 254 w 274"/>
                <a:gd name="T51" fmla="*/ 79 h 174"/>
                <a:gd name="T52" fmla="*/ 254 w 274"/>
                <a:gd name="T53" fmla="*/ 155 h 174"/>
                <a:gd name="T54" fmla="*/ 32 w 274"/>
                <a:gd name="T55" fmla="*/ 142 h 174"/>
                <a:gd name="T56" fmla="*/ 240 w 274"/>
                <a:gd name="T57" fmla="*/ 142 h 174"/>
                <a:gd name="T58" fmla="*/ 240 w 274"/>
                <a:gd name="T59" fmla="*/ 80 h 174"/>
                <a:gd name="T60" fmla="*/ 192 w 274"/>
                <a:gd name="T61" fmla="*/ 32 h 174"/>
                <a:gd name="T62" fmla="*/ 79 w 274"/>
                <a:gd name="T63" fmla="*/ 32 h 174"/>
                <a:gd name="T64" fmla="*/ 31 w 274"/>
                <a:gd name="T65" fmla="*/ 80 h 174"/>
                <a:gd name="T66" fmla="*/ 32 w 274"/>
                <a:gd name="T67" fmla="*/ 14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4" h="174">
                  <a:moveTo>
                    <a:pt x="257" y="174"/>
                  </a:moveTo>
                  <a:cubicBezTo>
                    <a:pt x="16" y="174"/>
                    <a:pt x="16" y="174"/>
                    <a:pt x="16" y="174"/>
                  </a:cubicBezTo>
                  <a:cubicBezTo>
                    <a:pt x="7" y="174"/>
                    <a:pt x="0" y="167"/>
                    <a:pt x="0" y="158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238" y="0"/>
                    <a:pt x="274" y="36"/>
                    <a:pt x="274" y="80"/>
                  </a:cubicBezTo>
                  <a:cubicBezTo>
                    <a:pt x="274" y="158"/>
                    <a:pt x="274" y="158"/>
                    <a:pt x="274" y="158"/>
                  </a:cubicBezTo>
                  <a:cubicBezTo>
                    <a:pt x="274" y="167"/>
                    <a:pt x="267" y="174"/>
                    <a:pt x="258" y="174"/>
                  </a:cubicBezTo>
                  <a:cubicBezTo>
                    <a:pt x="258" y="174"/>
                    <a:pt x="257" y="174"/>
                    <a:pt x="257" y="174"/>
                  </a:cubicBezTo>
                  <a:close/>
                  <a:moveTo>
                    <a:pt x="80" y="13"/>
                  </a:moveTo>
                  <a:cubicBezTo>
                    <a:pt x="43" y="13"/>
                    <a:pt x="13" y="43"/>
                    <a:pt x="13" y="80"/>
                  </a:cubicBezTo>
                  <a:cubicBezTo>
                    <a:pt x="13" y="158"/>
                    <a:pt x="13" y="158"/>
                    <a:pt x="13" y="158"/>
                  </a:cubicBezTo>
                  <a:cubicBezTo>
                    <a:pt x="13" y="160"/>
                    <a:pt x="14" y="161"/>
                    <a:pt x="16" y="161"/>
                  </a:cubicBezTo>
                  <a:cubicBezTo>
                    <a:pt x="257" y="161"/>
                    <a:pt x="257" y="161"/>
                    <a:pt x="257" y="161"/>
                  </a:cubicBezTo>
                  <a:cubicBezTo>
                    <a:pt x="259" y="161"/>
                    <a:pt x="260" y="160"/>
                    <a:pt x="260" y="158"/>
                  </a:cubicBezTo>
                  <a:cubicBezTo>
                    <a:pt x="260" y="80"/>
                    <a:pt x="260" y="80"/>
                    <a:pt x="260" y="80"/>
                  </a:cubicBezTo>
                  <a:cubicBezTo>
                    <a:pt x="260" y="43"/>
                    <a:pt x="230" y="13"/>
                    <a:pt x="193" y="13"/>
                  </a:cubicBezTo>
                  <a:lnTo>
                    <a:pt x="80" y="13"/>
                  </a:lnTo>
                  <a:close/>
                  <a:moveTo>
                    <a:pt x="254" y="155"/>
                  </a:moveTo>
                  <a:cubicBezTo>
                    <a:pt x="20" y="155"/>
                    <a:pt x="20" y="155"/>
                    <a:pt x="20" y="155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19" y="47"/>
                    <a:pt x="46" y="19"/>
                    <a:pt x="79" y="19"/>
                  </a:cubicBezTo>
                  <a:cubicBezTo>
                    <a:pt x="79" y="19"/>
                    <a:pt x="80" y="19"/>
                    <a:pt x="80" y="19"/>
                  </a:cubicBezTo>
                  <a:cubicBezTo>
                    <a:pt x="193" y="19"/>
                    <a:pt x="193" y="19"/>
                    <a:pt x="193" y="19"/>
                  </a:cubicBezTo>
                  <a:cubicBezTo>
                    <a:pt x="227" y="19"/>
                    <a:pt x="254" y="46"/>
                    <a:pt x="254" y="79"/>
                  </a:cubicBezTo>
                  <a:lnTo>
                    <a:pt x="254" y="155"/>
                  </a:lnTo>
                  <a:close/>
                  <a:moveTo>
                    <a:pt x="32" y="142"/>
                  </a:moveTo>
                  <a:cubicBezTo>
                    <a:pt x="240" y="142"/>
                    <a:pt x="240" y="142"/>
                    <a:pt x="240" y="142"/>
                  </a:cubicBezTo>
                  <a:cubicBezTo>
                    <a:pt x="240" y="80"/>
                    <a:pt x="240" y="80"/>
                    <a:pt x="240" y="80"/>
                  </a:cubicBezTo>
                  <a:cubicBezTo>
                    <a:pt x="240" y="54"/>
                    <a:pt x="219" y="32"/>
                    <a:pt x="192" y="32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52" y="32"/>
                    <a:pt x="31" y="54"/>
                    <a:pt x="31" y="80"/>
                  </a:cubicBezTo>
                  <a:lnTo>
                    <a:pt x="32" y="1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9C922293-5531-414F-B730-CA086CBF0D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4" y="595"/>
              <a:ext cx="85" cy="85"/>
            </a:xfrm>
            <a:custGeom>
              <a:avLst/>
              <a:gdLst>
                <a:gd name="T0" fmla="*/ 185 w 185"/>
                <a:gd name="T1" fmla="*/ 93 h 186"/>
                <a:gd name="T2" fmla="*/ 92 w 185"/>
                <a:gd name="T3" fmla="*/ 0 h 186"/>
                <a:gd name="T4" fmla="*/ 0 w 185"/>
                <a:gd name="T5" fmla="*/ 93 h 186"/>
                <a:gd name="T6" fmla="*/ 93 w 185"/>
                <a:gd name="T7" fmla="*/ 186 h 186"/>
                <a:gd name="T8" fmla="*/ 185 w 185"/>
                <a:gd name="T9" fmla="*/ 93 h 186"/>
                <a:gd name="T10" fmla="*/ 19 w 185"/>
                <a:gd name="T11" fmla="*/ 93 h 186"/>
                <a:gd name="T12" fmla="*/ 93 w 185"/>
                <a:gd name="T13" fmla="*/ 20 h 186"/>
                <a:gd name="T14" fmla="*/ 166 w 185"/>
                <a:gd name="T15" fmla="*/ 93 h 186"/>
                <a:gd name="T16" fmla="*/ 93 w 185"/>
                <a:gd name="T17" fmla="*/ 166 h 186"/>
                <a:gd name="T18" fmla="*/ 19 w 185"/>
                <a:gd name="T19" fmla="*/ 9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6">
                  <a:moveTo>
                    <a:pt x="185" y="93"/>
                  </a:moveTo>
                  <a:cubicBezTo>
                    <a:pt x="185" y="42"/>
                    <a:pt x="144" y="0"/>
                    <a:pt x="92" y="0"/>
                  </a:cubicBezTo>
                  <a:cubicBezTo>
                    <a:pt x="41" y="1"/>
                    <a:pt x="0" y="42"/>
                    <a:pt x="0" y="93"/>
                  </a:cubicBezTo>
                  <a:cubicBezTo>
                    <a:pt x="0" y="144"/>
                    <a:pt x="42" y="186"/>
                    <a:pt x="93" y="186"/>
                  </a:cubicBezTo>
                  <a:cubicBezTo>
                    <a:pt x="144" y="186"/>
                    <a:pt x="185" y="144"/>
                    <a:pt x="185" y="93"/>
                  </a:cubicBezTo>
                  <a:close/>
                  <a:moveTo>
                    <a:pt x="19" y="93"/>
                  </a:moveTo>
                  <a:cubicBezTo>
                    <a:pt x="19" y="52"/>
                    <a:pt x="52" y="20"/>
                    <a:pt x="93" y="20"/>
                  </a:cubicBezTo>
                  <a:cubicBezTo>
                    <a:pt x="133" y="20"/>
                    <a:pt x="166" y="52"/>
                    <a:pt x="166" y="93"/>
                  </a:cubicBezTo>
                  <a:cubicBezTo>
                    <a:pt x="166" y="133"/>
                    <a:pt x="133" y="166"/>
                    <a:pt x="93" y="166"/>
                  </a:cubicBezTo>
                  <a:cubicBezTo>
                    <a:pt x="52" y="166"/>
                    <a:pt x="19" y="133"/>
                    <a:pt x="19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A48FA076-C7BF-4BDF-9E6C-09EB10DC15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1" y="592"/>
              <a:ext cx="91" cy="91"/>
            </a:xfrm>
            <a:custGeom>
              <a:avLst/>
              <a:gdLst>
                <a:gd name="T0" fmla="*/ 100 w 199"/>
                <a:gd name="T1" fmla="*/ 198 h 198"/>
                <a:gd name="T2" fmla="*/ 0 w 199"/>
                <a:gd name="T3" fmla="*/ 99 h 198"/>
                <a:gd name="T4" fmla="*/ 99 w 199"/>
                <a:gd name="T5" fmla="*/ 0 h 198"/>
                <a:gd name="T6" fmla="*/ 199 w 199"/>
                <a:gd name="T7" fmla="*/ 99 h 198"/>
                <a:gd name="T8" fmla="*/ 199 w 199"/>
                <a:gd name="T9" fmla="*/ 99 h 198"/>
                <a:gd name="T10" fmla="*/ 100 w 199"/>
                <a:gd name="T11" fmla="*/ 198 h 198"/>
                <a:gd name="T12" fmla="*/ 100 w 199"/>
                <a:gd name="T13" fmla="*/ 13 h 198"/>
                <a:gd name="T14" fmla="*/ 13 w 199"/>
                <a:gd name="T15" fmla="*/ 99 h 198"/>
                <a:gd name="T16" fmla="*/ 99 w 199"/>
                <a:gd name="T17" fmla="*/ 185 h 198"/>
                <a:gd name="T18" fmla="*/ 186 w 199"/>
                <a:gd name="T19" fmla="*/ 99 h 198"/>
                <a:gd name="T20" fmla="*/ 186 w 199"/>
                <a:gd name="T21" fmla="*/ 99 h 198"/>
                <a:gd name="T22" fmla="*/ 100 w 199"/>
                <a:gd name="T23" fmla="*/ 13 h 198"/>
                <a:gd name="T24" fmla="*/ 100 w 199"/>
                <a:gd name="T25" fmla="*/ 179 h 198"/>
                <a:gd name="T26" fmla="*/ 20 w 199"/>
                <a:gd name="T27" fmla="*/ 99 h 198"/>
                <a:gd name="T28" fmla="*/ 100 w 199"/>
                <a:gd name="T29" fmla="*/ 19 h 198"/>
                <a:gd name="T30" fmla="*/ 180 w 199"/>
                <a:gd name="T31" fmla="*/ 99 h 198"/>
                <a:gd name="T32" fmla="*/ 100 w 199"/>
                <a:gd name="T33" fmla="*/ 179 h 198"/>
                <a:gd name="T34" fmla="*/ 100 w 199"/>
                <a:gd name="T35" fmla="*/ 32 h 198"/>
                <a:gd name="T36" fmla="*/ 33 w 199"/>
                <a:gd name="T37" fmla="*/ 99 h 198"/>
                <a:gd name="T38" fmla="*/ 100 w 199"/>
                <a:gd name="T39" fmla="*/ 166 h 198"/>
                <a:gd name="T40" fmla="*/ 167 w 199"/>
                <a:gd name="T41" fmla="*/ 99 h 198"/>
                <a:gd name="T42" fmla="*/ 100 w 199"/>
                <a:gd name="T43" fmla="*/ 3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9" h="198">
                  <a:moveTo>
                    <a:pt x="100" y="198"/>
                  </a:moveTo>
                  <a:cubicBezTo>
                    <a:pt x="45" y="198"/>
                    <a:pt x="1" y="154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9" y="44"/>
                    <a:pt x="199" y="99"/>
                  </a:cubicBezTo>
                  <a:cubicBezTo>
                    <a:pt x="199" y="99"/>
                    <a:pt x="199" y="99"/>
                    <a:pt x="199" y="99"/>
                  </a:cubicBezTo>
                  <a:cubicBezTo>
                    <a:pt x="199" y="154"/>
                    <a:pt x="155" y="198"/>
                    <a:pt x="100" y="198"/>
                  </a:cubicBezTo>
                  <a:close/>
                  <a:moveTo>
                    <a:pt x="100" y="13"/>
                  </a:moveTo>
                  <a:cubicBezTo>
                    <a:pt x="52" y="13"/>
                    <a:pt x="13" y="51"/>
                    <a:pt x="13" y="99"/>
                  </a:cubicBezTo>
                  <a:cubicBezTo>
                    <a:pt x="13" y="147"/>
                    <a:pt x="52" y="185"/>
                    <a:pt x="99" y="185"/>
                  </a:cubicBezTo>
                  <a:cubicBezTo>
                    <a:pt x="147" y="186"/>
                    <a:pt x="186" y="147"/>
                    <a:pt x="186" y="99"/>
                  </a:cubicBezTo>
                  <a:cubicBezTo>
                    <a:pt x="186" y="99"/>
                    <a:pt x="186" y="99"/>
                    <a:pt x="186" y="99"/>
                  </a:cubicBezTo>
                  <a:cubicBezTo>
                    <a:pt x="186" y="51"/>
                    <a:pt x="147" y="13"/>
                    <a:pt x="100" y="13"/>
                  </a:cubicBezTo>
                  <a:close/>
                  <a:moveTo>
                    <a:pt x="100" y="179"/>
                  </a:moveTo>
                  <a:cubicBezTo>
                    <a:pt x="56" y="179"/>
                    <a:pt x="20" y="143"/>
                    <a:pt x="20" y="99"/>
                  </a:cubicBezTo>
                  <a:cubicBezTo>
                    <a:pt x="20" y="54"/>
                    <a:pt x="56" y="19"/>
                    <a:pt x="100" y="19"/>
                  </a:cubicBezTo>
                  <a:cubicBezTo>
                    <a:pt x="144" y="19"/>
                    <a:pt x="180" y="54"/>
                    <a:pt x="180" y="99"/>
                  </a:cubicBezTo>
                  <a:cubicBezTo>
                    <a:pt x="180" y="143"/>
                    <a:pt x="144" y="179"/>
                    <a:pt x="100" y="179"/>
                  </a:cubicBezTo>
                  <a:close/>
                  <a:moveTo>
                    <a:pt x="100" y="32"/>
                  </a:moveTo>
                  <a:cubicBezTo>
                    <a:pt x="63" y="32"/>
                    <a:pt x="33" y="62"/>
                    <a:pt x="33" y="99"/>
                  </a:cubicBezTo>
                  <a:cubicBezTo>
                    <a:pt x="33" y="136"/>
                    <a:pt x="63" y="166"/>
                    <a:pt x="100" y="166"/>
                  </a:cubicBezTo>
                  <a:cubicBezTo>
                    <a:pt x="137" y="166"/>
                    <a:pt x="167" y="136"/>
                    <a:pt x="167" y="99"/>
                  </a:cubicBezTo>
                  <a:cubicBezTo>
                    <a:pt x="167" y="62"/>
                    <a:pt x="137" y="32"/>
                    <a:pt x="100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DD48BF89-F6DC-4654-89C6-78AAA64C9F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7" y="695"/>
              <a:ext cx="119" cy="73"/>
            </a:xfrm>
            <a:custGeom>
              <a:avLst/>
              <a:gdLst>
                <a:gd name="T0" fmla="*/ 0 w 261"/>
                <a:gd name="T1" fmla="*/ 73 h 161"/>
                <a:gd name="T2" fmla="*/ 0 w 261"/>
                <a:gd name="T3" fmla="*/ 151 h 161"/>
                <a:gd name="T4" fmla="*/ 10 w 261"/>
                <a:gd name="T5" fmla="*/ 161 h 161"/>
                <a:gd name="T6" fmla="*/ 10 w 261"/>
                <a:gd name="T7" fmla="*/ 161 h 161"/>
                <a:gd name="T8" fmla="*/ 251 w 261"/>
                <a:gd name="T9" fmla="*/ 161 h 161"/>
                <a:gd name="T10" fmla="*/ 261 w 261"/>
                <a:gd name="T11" fmla="*/ 151 h 161"/>
                <a:gd name="T12" fmla="*/ 261 w 261"/>
                <a:gd name="T13" fmla="*/ 151 h 161"/>
                <a:gd name="T14" fmla="*/ 261 w 261"/>
                <a:gd name="T15" fmla="*/ 73 h 161"/>
                <a:gd name="T16" fmla="*/ 187 w 261"/>
                <a:gd name="T17" fmla="*/ 0 h 161"/>
                <a:gd name="T18" fmla="*/ 74 w 261"/>
                <a:gd name="T19" fmla="*/ 0 h 161"/>
                <a:gd name="T20" fmla="*/ 0 w 261"/>
                <a:gd name="T21" fmla="*/ 73 h 161"/>
                <a:gd name="T22" fmla="*/ 74 w 261"/>
                <a:gd name="T23" fmla="*/ 19 h 161"/>
                <a:gd name="T24" fmla="*/ 187 w 261"/>
                <a:gd name="T25" fmla="*/ 19 h 161"/>
                <a:gd name="T26" fmla="*/ 241 w 261"/>
                <a:gd name="T27" fmla="*/ 73 h 161"/>
                <a:gd name="T28" fmla="*/ 241 w 261"/>
                <a:gd name="T29" fmla="*/ 142 h 161"/>
                <a:gd name="T30" fmla="*/ 20 w 261"/>
                <a:gd name="T31" fmla="*/ 142 h 161"/>
                <a:gd name="T32" fmla="*/ 20 w 261"/>
                <a:gd name="T33" fmla="*/ 73 h 161"/>
                <a:gd name="T34" fmla="*/ 74 w 261"/>
                <a:gd name="T35" fmla="*/ 1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1" h="161">
                  <a:moveTo>
                    <a:pt x="0" y="73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0" y="157"/>
                    <a:pt x="5" y="161"/>
                    <a:pt x="10" y="161"/>
                  </a:cubicBezTo>
                  <a:cubicBezTo>
                    <a:pt x="10" y="161"/>
                    <a:pt x="10" y="161"/>
                    <a:pt x="10" y="161"/>
                  </a:cubicBezTo>
                  <a:cubicBezTo>
                    <a:pt x="251" y="161"/>
                    <a:pt x="251" y="161"/>
                    <a:pt x="251" y="161"/>
                  </a:cubicBezTo>
                  <a:cubicBezTo>
                    <a:pt x="257" y="161"/>
                    <a:pt x="261" y="157"/>
                    <a:pt x="261" y="151"/>
                  </a:cubicBezTo>
                  <a:cubicBezTo>
                    <a:pt x="261" y="151"/>
                    <a:pt x="261" y="151"/>
                    <a:pt x="261" y="151"/>
                  </a:cubicBezTo>
                  <a:cubicBezTo>
                    <a:pt x="261" y="73"/>
                    <a:pt x="261" y="73"/>
                    <a:pt x="261" y="73"/>
                  </a:cubicBezTo>
                  <a:cubicBezTo>
                    <a:pt x="261" y="33"/>
                    <a:pt x="228" y="0"/>
                    <a:pt x="187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33" y="0"/>
                    <a:pt x="1" y="33"/>
                    <a:pt x="0" y="73"/>
                  </a:cubicBezTo>
                  <a:close/>
                  <a:moveTo>
                    <a:pt x="74" y="19"/>
                  </a:moveTo>
                  <a:cubicBezTo>
                    <a:pt x="187" y="19"/>
                    <a:pt x="187" y="19"/>
                    <a:pt x="187" y="19"/>
                  </a:cubicBezTo>
                  <a:cubicBezTo>
                    <a:pt x="217" y="19"/>
                    <a:pt x="241" y="43"/>
                    <a:pt x="241" y="73"/>
                  </a:cubicBezTo>
                  <a:cubicBezTo>
                    <a:pt x="241" y="142"/>
                    <a:pt x="241" y="142"/>
                    <a:pt x="241" y="142"/>
                  </a:cubicBezTo>
                  <a:cubicBezTo>
                    <a:pt x="20" y="142"/>
                    <a:pt x="20" y="142"/>
                    <a:pt x="20" y="142"/>
                  </a:cubicBezTo>
                  <a:cubicBezTo>
                    <a:pt x="20" y="73"/>
                    <a:pt x="20" y="73"/>
                    <a:pt x="20" y="73"/>
                  </a:cubicBezTo>
                  <a:cubicBezTo>
                    <a:pt x="20" y="43"/>
                    <a:pt x="44" y="19"/>
                    <a:pt x="7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D7F262FE-B00D-4C71-ADF3-57B45268DB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4" y="692"/>
              <a:ext cx="125" cy="80"/>
            </a:xfrm>
            <a:custGeom>
              <a:avLst/>
              <a:gdLst>
                <a:gd name="T0" fmla="*/ 257 w 274"/>
                <a:gd name="T1" fmla="*/ 175 h 175"/>
                <a:gd name="T2" fmla="*/ 16 w 274"/>
                <a:gd name="T3" fmla="*/ 175 h 175"/>
                <a:gd name="T4" fmla="*/ 0 w 274"/>
                <a:gd name="T5" fmla="*/ 159 h 175"/>
                <a:gd name="T6" fmla="*/ 0 w 274"/>
                <a:gd name="T7" fmla="*/ 80 h 175"/>
                <a:gd name="T8" fmla="*/ 80 w 274"/>
                <a:gd name="T9" fmla="*/ 0 h 175"/>
                <a:gd name="T10" fmla="*/ 194 w 274"/>
                <a:gd name="T11" fmla="*/ 0 h 175"/>
                <a:gd name="T12" fmla="*/ 274 w 274"/>
                <a:gd name="T13" fmla="*/ 80 h 175"/>
                <a:gd name="T14" fmla="*/ 274 w 274"/>
                <a:gd name="T15" fmla="*/ 158 h 175"/>
                <a:gd name="T16" fmla="*/ 258 w 274"/>
                <a:gd name="T17" fmla="*/ 175 h 175"/>
                <a:gd name="T18" fmla="*/ 257 w 274"/>
                <a:gd name="T19" fmla="*/ 175 h 175"/>
                <a:gd name="T20" fmla="*/ 80 w 274"/>
                <a:gd name="T21" fmla="*/ 13 h 175"/>
                <a:gd name="T22" fmla="*/ 13 w 274"/>
                <a:gd name="T23" fmla="*/ 80 h 175"/>
                <a:gd name="T24" fmla="*/ 13 w 274"/>
                <a:gd name="T25" fmla="*/ 158 h 175"/>
                <a:gd name="T26" fmla="*/ 16 w 274"/>
                <a:gd name="T27" fmla="*/ 162 h 175"/>
                <a:gd name="T28" fmla="*/ 257 w 274"/>
                <a:gd name="T29" fmla="*/ 162 h 175"/>
                <a:gd name="T30" fmla="*/ 260 w 274"/>
                <a:gd name="T31" fmla="*/ 158 h 175"/>
                <a:gd name="T32" fmla="*/ 260 w 274"/>
                <a:gd name="T33" fmla="*/ 80 h 175"/>
                <a:gd name="T34" fmla="*/ 193 w 274"/>
                <a:gd name="T35" fmla="*/ 13 h 175"/>
                <a:gd name="T36" fmla="*/ 80 w 274"/>
                <a:gd name="T37" fmla="*/ 13 h 175"/>
                <a:gd name="T38" fmla="*/ 254 w 274"/>
                <a:gd name="T39" fmla="*/ 155 h 175"/>
                <a:gd name="T40" fmla="*/ 20 w 274"/>
                <a:gd name="T41" fmla="*/ 155 h 175"/>
                <a:gd name="T42" fmla="*/ 20 w 274"/>
                <a:gd name="T43" fmla="*/ 80 h 175"/>
                <a:gd name="T44" fmla="*/ 80 w 274"/>
                <a:gd name="T45" fmla="*/ 20 h 175"/>
                <a:gd name="T46" fmla="*/ 80 w 274"/>
                <a:gd name="T47" fmla="*/ 20 h 175"/>
                <a:gd name="T48" fmla="*/ 193 w 274"/>
                <a:gd name="T49" fmla="*/ 20 h 175"/>
                <a:gd name="T50" fmla="*/ 254 w 274"/>
                <a:gd name="T51" fmla="*/ 80 h 175"/>
                <a:gd name="T52" fmla="*/ 254 w 274"/>
                <a:gd name="T53" fmla="*/ 155 h 175"/>
                <a:gd name="T54" fmla="*/ 32 w 274"/>
                <a:gd name="T55" fmla="*/ 142 h 175"/>
                <a:gd name="T56" fmla="*/ 240 w 274"/>
                <a:gd name="T57" fmla="*/ 142 h 175"/>
                <a:gd name="T58" fmla="*/ 240 w 274"/>
                <a:gd name="T59" fmla="*/ 80 h 175"/>
                <a:gd name="T60" fmla="*/ 192 w 274"/>
                <a:gd name="T61" fmla="*/ 32 h 175"/>
                <a:gd name="T62" fmla="*/ 79 w 274"/>
                <a:gd name="T63" fmla="*/ 32 h 175"/>
                <a:gd name="T64" fmla="*/ 31 w 274"/>
                <a:gd name="T65" fmla="*/ 80 h 175"/>
                <a:gd name="T66" fmla="*/ 32 w 274"/>
                <a:gd name="T67" fmla="*/ 142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4" h="175">
                  <a:moveTo>
                    <a:pt x="257" y="175"/>
                  </a:moveTo>
                  <a:cubicBezTo>
                    <a:pt x="16" y="175"/>
                    <a:pt x="16" y="175"/>
                    <a:pt x="16" y="175"/>
                  </a:cubicBezTo>
                  <a:cubicBezTo>
                    <a:pt x="7" y="175"/>
                    <a:pt x="0" y="167"/>
                    <a:pt x="0" y="159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238" y="0"/>
                    <a:pt x="274" y="36"/>
                    <a:pt x="274" y="80"/>
                  </a:cubicBezTo>
                  <a:cubicBezTo>
                    <a:pt x="274" y="158"/>
                    <a:pt x="274" y="158"/>
                    <a:pt x="274" y="158"/>
                  </a:cubicBezTo>
                  <a:cubicBezTo>
                    <a:pt x="274" y="167"/>
                    <a:pt x="267" y="174"/>
                    <a:pt x="258" y="175"/>
                  </a:cubicBezTo>
                  <a:cubicBezTo>
                    <a:pt x="258" y="175"/>
                    <a:pt x="257" y="175"/>
                    <a:pt x="257" y="175"/>
                  </a:cubicBezTo>
                  <a:close/>
                  <a:moveTo>
                    <a:pt x="80" y="13"/>
                  </a:moveTo>
                  <a:cubicBezTo>
                    <a:pt x="43" y="13"/>
                    <a:pt x="13" y="43"/>
                    <a:pt x="13" y="80"/>
                  </a:cubicBezTo>
                  <a:cubicBezTo>
                    <a:pt x="13" y="158"/>
                    <a:pt x="13" y="158"/>
                    <a:pt x="13" y="158"/>
                  </a:cubicBezTo>
                  <a:cubicBezTo>
                    <a:pt x="13" y="160"/>
                    <a:pt x="14" y="162"/>
                    <a:pt x="16" y="162"/>
                  </a:cubicBezTo>
                  <a:cubicBezTo>
                    <a:pt x="257" y="162"/>
                    <a:pt x="257" y="162"/>
                    <a:pt x="257" y="162"/>
                  </a:cubicBezTo>
                  <a:cubicBezTo>
                    <a:pt x="259" y="162"/>
                    <a:pt x="260" y="160"/>
                    <a:pt x="260" y="158"/>
                  </a:cubicBezTo>
                  <a:cubicBezTo>
                    <a:pt x="260" y="80"/>
                    <a:pt x="260" y="80"/>
                    <a:pt x="260" y="80"/>
                  </a:cubicBezTo>
                  <a:cubicBezTo>
                    <a:pt x="260" y="43"/>
                    <a:pt x="230" y="13"/>
                    <a:pt x="193" y="13"/>
                  </a:cubicBezTo>
                  <a:lnTo>
                    <a:pt x="80" y="13"/>
                  </a:lnTo>
                  <a:close/>
                  <a:moveTo>
                    <a:pt x="254" y="155"/>
                  </a:moveTo>
                  <a:cubicBezTo>
                    <a:pt x="20" y="155"/>
                    <a:pt x="20" y="155"/>
                    <a:pt x="20" y="155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47"/>
                    <a:pt x="47" y="20"/>
                    <a:pt x="80" y="2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193" y="20"/>
                    <a:pt x="193" y="20"/>
                    <a:pt x="193" y="20"/>
                  </a:cubicBezTo>
                  <a:cubicBezTo>
                    <a:pt x="227" y="20"/>
                    <a:pt x="254" y="47"/>
                    <a:pt x="254" y="80"/>
                  </a:cubicBezTo>
                  <a:lnTo>
                    <a:pt x="254" y="155"/>
                  </a:lnTo>
                  <a:close/>
                  <a:moveTo>
                    <a:pt x="32" y="142"/>
                  </a:moveTo>
                  <a:cubicBezTo>
                    <a:pt x="240" y="142"/>
                    <a:pt x="240" y="142"/>
                    <a:pt x="240" y="142"/>
                  </a:cubicBezTo>
                  <a:cubicBezTo>
                    <a:pt x="240" y="80"/>
                    <a:pt x="240" y="80"/>
                    <a:pt x="240" y="80"/>
                  </a:cubicBezTo>
                  <a:cubicBezTo>
                    <a:pt x="240" y="54"/>
                    <a:pt x="219" y="32"/>
                    <a:pt x="192" y="32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52" y="32"/>
                    <a:pt x="31" y="54"/>
                    <a:pt x="31" y="80"/>
                  </a:cubicBezTo>
                  <a:lnTo>
                    <a:pt x="32" y="1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id="{BCE5329A-86F8-49EB-891A-85B6995392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" y="501"/>
              <a:ext cx="85" cy="85"/>
            </a:xfrm>
            <a:custGeom>
              <a:avLst/>
              <a:gdLst>
                <a:gd name="T0" fmla="*/ 0 w 186"/>
                <a:gd name="T1" fmla="*/ 93 h 186"/>
                <a:gd name="T2" fmla="*/ 92 w 186"/>
                <a:gd name="T3" fmla="*/ 186 h 186"/>
                <a:gd name="T4" fmla="*/ 185 w 186"/>
                <a:gd name="T5" fmla="*/ 93 h 186"/>
                <a:gd name="T6" fmla="*/ 93 w 186"/>
                <a:gd name="T7" fmla="*/ 0 h 186"/>
                <a:gd name="T8" fmla="*/ 93 w 186"/>
                <a:gd name="T9" fmla="*/ 0 h 186"/>
                <a:gd name="T10" fmla="*/ 0 w 186"/>
                <a:gd name="T11" fmla="*/ 93 h 186"/>
                <a:gd name="T12" fmla="*/ 166 w 186"/>
                <a:gd name="T13" fmla="*/ 93 h 186"/>
                <a:gd name="T14" fmla="*/ 92 w 186"/>
                <a:gd name="T15" fmla="*/ 166 h 186"/>
                <a:gd name="T16" fmla="*/ 19 w 186"/>
                <a:gd name="T17" fmla="*/ 92 h 186"/>
                <a:gd name="T18" fmla="*/ 93 w 186"/>
                <a:gd name="T19" fmla="*/ 19 h 186"/>
                <a:gd name="T20" fmla="*/ 166 w 186"/>
                <a:gd name="T21" fmla="*/ 93 h 186"/>
                <a:gd name="T22" fmla="*/ 166 w 186"/>
                <a:gd name="T23" fmla="*/ 9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6" h="186">
                  <a:moveTo>
                    <a:pt x="0" y="93"/>
                  </a:moveTo>
                  <a:cubicBezTo>
                    <a:pt x="0" y="144"/>
                    <a:pt x="41" y="186"/>
                    <a:pt x="92" y="186"/>
                  </a:cubicBezTo>
                  <a:cubicBezTo>
                    <a:pt x="144" y="186"/>
                    <a:pt x="185" y="144"/>
                    <a:pt x="185" y="93"/>
                  </a:cubicBezTo>
                  <a:cubicBezTo>
                    <a:pt x="186" y="42"/>
                    <a:pt x="144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41" y="0"/>
                    <a:pt x="0" y="42"/>
                    <a:pt x="0" y="93"/>
                  </a:cubicBezTo>
                  <a:close/>
                  <a:moveTo>
                    <a:pt x="166" y="93"/>
                  </a:moveTo>
                  <a:cubicBezTo>
                    <a:pt x="166" y="133"/>
                    <a:pt x="133" y="166"/>
                    <a:pt x="92" y="166"/>
                  </a:cubicBezTo>
                  <a:cubicBezTo>
                    <a:pt x="52" y="165"/>
                    <a:pt x="19" y="132"/>
                    <a:pt x="19" y="92"/>
                  </a:cubicBezTo>
                  <a:cubicBezTo>
                    <a:pt x="20" y="51"/>
                    <a:pt x="53" y="19"/>
                    <a:pt x="93" y="19"/>
                  </a:cubicBezTo>
                  <a:cubicBezTo>
                    <a:pt x="133" y="19"/>
                    <a:pt x="166" y="52"/>
                    <a:pt x="166" y="93"/>
                  </a:cubicBezTo>
                  <a:cubicBezTo>
                    <a:pt x="166" y="93"/>
                    <a:pt x="166" y="93"/>
                    <a:pt x="166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id="{511B55F9-C066-4663-9029-9CD475DC3B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" y="498"/>
              <a:ext cx="91" cy="91"/>
            </a:xfrm>
            <a:custGeom>
              <a:avLst/>
              <a:gdLst>
                <a:gd name="T0" fmla="*/ 100 w 199"/>
                <a:gd name="T1" fmla="*/ 199 h 199"/>
                <a:gd name="T2" fmla="*/ 0 w 199"/>
                <a:gd name="T3" fmla="*/ 100 h 199"/>
                <a:gd name="T4" fmla="*/ 99 w 199"/>
                <a:gd name="T5" fmla="*/ 1 h 199"/>
                <a:gd name="T6" fmla="*/ 199 w 199"/>
                <a:gd name="T7" fmla="*/ 99 h 199"/>
                <a:gd name="T8" fmla="*/ 199 w 199"/>
                <a:gd name="T9" fmla="*/ 100 h 199"/>
                <a:gd name="T10" fmla="*/ 100 w 199"/>
                <a:gd name="T11" fmla="*/ 199 h 199"/>
                <a:gd name="T12" fmla="*/ 100 w 199"/>
                <a:gd name="T13" fmla="*/ 14 h 199"/>
                <a:gd name="T14" fmla="*/ 13 w 199"/>
                <a:gd name="T15" fmla="*/ 100 h 199"/>
                <a:gd name="T16" fmla="*/ 100 w 199"/>
                <a:gd name="T17" fmla="*/ 186 h 199"/>
                <a:gd name="T18" fmla="*/ 186 w 199"/>
                <a:gd name="T19" fmla="*/ 100 h 199"/>
                <a:gd name="T20" fmla="*/ 186 w 199"/>
                <a:gd name="T21" fmla="*/ 100 h 199"/>
                <a:gd name="T22" fmla="*/ 100 w 199"/>
                <a:gd name="T23" fmla="*/ 14 h 199"/>
                <a:gd name="T24" fmla="*/ 100 w 199"/>
                <a:gd name="T25" fmla="*/ 179 h 199"/>
                <a:gd name="T26" fmla="*/ 20 w 199"/>
                <a:gd name="T27" fmla="*/ 99 h 199"/>
                <a:gd name="T28" fmla="*/ 100 w 199"/>
                <a:gd name="T29" fmla="*/ 19 h 199"/>
                <a:gd name="T30" fmla="*/ 180 w 199"/>
                <a:gd name="T31" fmla="*/ 99 h 199"/>
                <a:gd name="T32" fmla="*/ 100 w 199"/>
                <a:gd name="T33" fmla="*/ 179 h 199"/>
                <a:gd name="T34" fmla="*/ 100 w 199"/>
                <a:gd name="T35" fmla="*/ 33 h 199"/>
                <a:gd name="T36" fmla="*/ 33 w 199"/>
                <a:gd name="T37" fmla="*/ 100 h 199"/>
                <a:gd name="T38" fmla="*/ 100 w 199"/>
                <a:gd name="T39" fmla="*/ 167 h 199"/>
                <a:gd name="T40" fmla="*/ 167 w 199"/>
                <a:gd name="T41" fmla="*/ 100 h 199"/>
                <a:gd name="T42" fmla="*/ 100 w 199"/>
                <a:gd name="T43" fmla="*/ 33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9" h="199">
                  <a:moveTo>
                    <a:pt x="100" y="199"/>
                  </a:moveTo>
                  <a:cubicBezTo>
                    <a:pt x="45" y="199"/>
                    <a:pt x="1" y="155"/>
                    <a:pt x="0" y="100"/>
                  </a:cubicBezTo>
                  <a:cubicBezTo>
                    <a:pt x="0" y="45"/>
                    <a:pt x="45" y="1"/>
                    <a:pt x="99" y="1"/>
                  </a:cubicBezTo>
                  <a:cubicBezTo>
                    <a:pt x="154" y="0"/>
                    <a:pt x="199" y="45"/>
                    <a:pt x="199" y="99"/>
                  </a:cubicBezTo>
                  <a:cubicBezTo>
                    <a:pt x="199" y="100"/>
                    <a:pt x="199" y="100"/>
                    <a:pt x="199" y="100"/>
                  </a:cubicBezTo>
                  <a:cubicBezTo>
                    <a:pt x="199" y="154"/>
                    <a:pt x="155" y="199"/>
                    <a:pt x="100" y="199"/>
                  </a:cubicBezTo>
                  <a:close/>
                  <a:moveTo>
                    <a:pt x="100" y="14"/>
                  </a:moveTo>
                  <a:cubicBezTo>
                    <a:pt x="52" y="13"/>
                    <a:pt x="13" y="52"/>
                    <a:pt x="13" y="100"/>
                  </a:cubicBezTo>
                  <a:cubicBezTo>
                    <a:pt x="13" y="148"/>
                    <a:pt x="52" y="186"/>
                    <a:pt x="100" y="186"/>
                  </a:cubicBezTo>
                  <a:cubicBezTo>
                    <a:pt x="147" y="186"/>
                    <a:pt x="186" y="148"/>
                    <a:pt x="186" y="100"/>
                  </a:cubicBezTo>
                  <a:cubicBezTo>
                    <a:pt x="186" y="100"/>
                    <a:pt x="186" y="100"/>
                    <a:pt x="186" y="100"/>
                  </a:cubicBezTo>
                  <a:cubicBezTo>
                    <a:pt x="186" y="52"/>
                    <a:pt x="148" y="14"/>
                    <a:pt x="100" y="14"/>
                  </a:cubicBezTo>
                  <a:close/>
                  <a:moveTo>
                    <a:pt x="100" y="179"/>
                  </a:moveTo>
                  <a:cubicBezTo>
                    <a:pt x="56" y="179"/>
                    <a:pt x="20" y="144"/>
                    <a:pt x="20" y="99"/>
                  </a:cubicBezTo>
                  <a:cubicBezTo>
                    <a:pt x="20" y="55"/>
                    <a:pt x="56" y="19"/>
                    <a:pt x="100" y="19"/>
                  </a:cubicBezTo>
                  <a:cubicBezTo>
                    <a:pt x="144" y="19"/>
                    <a:pt x="180" y="55"/>
                    <a:pt x="180" y="99"/>
                  </a:cubicBezTo>
                  <a:cubicBezTo>
                    <a:pt x="180" y="144"/>
                    <a:pt x="144" y="179"/>
                    <a:pt x="100" y="179"/>
                  </a:cubicBezTo>
                  <a:close/>
                  <a:moveTo>
                    <a:pt x="100" y="33"/>
                  </a:moveTo>
                  <a:cubicBezTo>
                    <a:pt x="63" y="33"/>
                    <a:pt x="33" y="63"/>
                    <a:pt x="33" y="100"/>
                  </a:cubicBezTo>
                  <a:cubicBezTo>
                    <a:pt x="33" y="137"/>
                    <a:pt x="63" y="167"/>
                    <a:pt x="100" y="167"/>
                  </a:cubicBezTo>
                  <a:cubicBezTo>
                    <a:pt x="137" y="167"/>
                    <a:pt x="167" y="137"/>
                    <a:pt x="167" y="100"/>
                  </a:cubicBezTo>
                  <a:cubicBezTo>
                    <a:pt x="167" y="63"/>
                    <a:pt x="137" y="33"/>
                    <a:pt x="10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5">
              <a:extLst>
                <a:ext uri="{FF2B5EF4-FFF2-40B4-BE49-F238E27FC236}">
                  <a16:creationId xmlns:a16="http://schemas.microsoft.com/office/drawing/2014/main" id="{C31418B5-9AB8-447C-A72F-548CC9EE47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" y="601"/>
              <a:ext cx="119" cy="73"/>
            </a:xfrm>
            <a:custGeom>
              <a:avLst/>
              <a:gdLst>
                <a:gd name="T0" fmla="*/ 9 w 260"/>
                <a:gd name="T1" fmla="*/ 161 h 161"/>
                <a:gd name="T2" fmla="*/ 250 w 260"/>
                <a:gd name="T3" fmla="*/ 161 h 161"/>
                <a:gd name="T4" fmla="*/ 260 w 260"/>
                <a:gd name="T5" fmla="*/ 151 h 161"/>
                <a:gd name="T6" fmla="*/ 260 w 260"/>
                <a:gd name="T7" fmla="*/ 73 h 161"/>
                <a:gd name="T8" fmla="*/ 187 w 260"/>
                <a:gd name="T9" fmla="*/ 0 h 161"/>
                <a:gd name="T10" fmla="*/ 187 w 260"/>
                <a:gd name="T11" fmla="*/ 0 h 161"/>
                <a:gd name="T12" fmla="*/ 73 w 260"/>
                <a:gd name="T13" fmla="*/ 0 h 161"/>
                <a:gd name="T14" fmla="*/ 0 w 260"/>
                <a:gd name="T15" fmla="*/ 73 h 161"/>
                <a:gd name="T16" fmla="*/ 0 w 260"/>
                <a:gd name="T17" fmla="*/ 73 h 161"/>
                <a:gd name="T18" fmla="*/ 0 w 260"/>
                <a:gd name="T19" fmla="*/ 151 h 161"/>
                <a:gd name="T20" fmla="*/ 9 w 260"/>
                <a:gd name="T21" fmla="*/ 161 h 161"/>
                <a:gd name="T22" fmla="*/ 19 w 260"/>
                <a:gd name="T23" fmla="*/ 73 h 161"/>
                <a:gd name="T24" fmla="*/ 73 w 260"/>
                <a:gd name="T25" fmla="*/ 19 h 161"/>
                <a:gd name="T26" fmla="*/ 187 w 260"/>
                <a:gd name="T27" fmla="*/ 19 h 161"/>
                <a:gd name="T28" fmla="*/ 241 w 260"/>
                <a:gd name="T29" fmla="*/ 73 h 161"/>
                <a:gd name="T30" fmla="*/ 241 w 260"/>
                <a:gd name="T31" fmla="*/ 142 h 161"/>
                <a:gd name="T32" fmla="*/ 19 w 260"/>
                <a:gd name="T33" fmla="*/ 142 h 161"/>
                <a:gd name="T34" fmla="*/ 19 w 260"/>
                <a:gd name="T35" fmla="*/ 7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0" h="161">
                  <a:moveTo>
                    <a:pt x="9" y="161"/>
                  </a:moveTo>
                  <a:cubicBezTo>
                    <a:pt x="250" y="161"/>
                    <a:pt x="250" y="161"/>
                    <a:pt x="250" y="161"/>
                  </a:cubicBezTo>
                  <a:cubicBezTo>
                    <a:pt x="256" y="161"/>
                    <a:pt x="260" y="157"/>
                    <a:pt x="260" y="151"/>
                  </a:cubicBezTo>
                  <a:cubicBezTo>
                    <a:pt x="260" y="73"/>
                    <a:pt x="260" y="73"/>
                    <a:pt x="260" y="73"/>
                  </a:cubicBezTo>
                  <a:cubicBezTo>
                    <a:pt x="260" y="33"/>
                    <a:pt x="227" y="0"/>
                    <a:pt x="187" y="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33" y="0"/>
                    <a:pt x="0" y="3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7"/>
                    <a:pt x="4" y="161"/>
                    <a:pt x="9" y="161"/>
                  </a:cubicBezTo>
                  <a:close/>
                  <a:moveTo>
                    <a:pt x="19" y="73"/>
                  </a:moveTo>
                  <a:cubicBezTo>
                    <a:pt x="19" y="43"/>
                    <a:pt x="43" y="19"/>
                    <a:pt x="73" y="19"/>
                  </a:cubicBezTo>
                  <a:cubicBezTo>
                    <a:pt x="187" y="19"/>
                    <a:pt x="187" y="19"/>
                    <a:pt x="187" y="19"/>
                  </a:cubicBezTo>
                  <a:cubicBezTo>
                    <a:pt x="217" y="19"/>
                    <a:pt x="241" y="43"/>
                    <a:pt x="241" y="73"/>
                  </a:cubicBezTo>
                  <a:cubicBezTo>
                    <a:pt x="241" y="142"/>
                    <a:pt x="241" y="142"/>
                    <a:pt x="241" y="142"/>
                  </a:cubicBezTo>
                  <a:cubicBezTo>
                    <a:pt x="19" y="142"/>
                    <a:pt x="19" y="142"/>
                    <a:pt x="19" y="142"/>
                  </a:cubicBezTo>
                  <a:lnTo>
                    <a:pt x="19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6">
              <a:extLst>
                <a:ext uri="{FF2B5EF4-FFF2-40B4-BE49-F238E27FC236}">
                  <a16:creationId xmlns:a16="http://schemas.microsoft.com/office/drawing/2014/main" id="{BA0C0B74-C1C5-482C-B05E-D850D05192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3" y="597"/>
              <a:ext cx="126" cy="80"/>
            </a:xfrm>
            <a:custGeom>
              <a:avLst/>
              <a:gdLst>
                <a:gd name="T0" fmla="*/ 257 w 274"/>
                <a:gd name="T1" fmla="*/ 174 h 174"/>
                <a:gd name="T2" fmla="*/ 16 w 274"/>
                <a:gd name="T3" fmla="*/ 174 h 174"/>
                <a:gd name="T4" fmla="*/ 0 w 274"/>
                <a:gd name="T5" fmla="*/ 158 h 174"/>
                <a:gd name="T6" fmla="*/ 0 w 274"/>
                <a:gd name="T7" fmla="*/ 80 h 174"/>
                <a:gd name="T8" fmla="*/ 80 w 274"/>
                <a:gd name="T9" fmla="*/ 0 h 174"/>
                <a:gd name="T10" fmla="*/ 194 w 274"/>
                <a:gd name="T11" fmla="*/ 0 h 174"/>
                <a:gd name="T12" fmla="*/ 274 w 274"/>
                <a:gd name="T13" fmla="*/ 80 h 174"/>
                <a:gd name="T14" fmla="*/ 274 w 274"/>
                <a:gd name="T15" fmla="*/ 158 h 174"/>
                <a:gd name="T16" fmla="*/ 258 w 274"/>
                <a:gd name="T17" fmla="*/ 174 h 174"/>
                <a:gd name="T18" fmla="*/ 257 w 274"/>
                <a:gd name="T19" fmla="*/ 174 h 174"/>
                <a:gd name="T20" fmla="*/ 80 w 274"/>
                <a:gd name="T21" fmla="*/ 13 h 174"/>
                <a:gd name="T22" fmla="*/ 13 w 274"/>
                <a:gd name="T23" fmla="*/ 80 h 174"/>
                <a:gd name="T24" fmla="*/ 13 w 274"/>
                <a:gd name="T25" fmla="*/ 80 h 174"/>
                <a:gd name="T26" fmla="*/ 13 w 274"/>
                <a:gd name="T27" fmla="*/ 158 h 174"/>
                <a:gd name="T28" fmla="*/ 16 w 274"/>
                <a:gd name="T29" fmla="*/ 162 h 174"/>
                <a:gd name="T30" fmla="*/ 257 w 274"/>
                <a:gd name="T31" fmla="*/ 162 h 174"/>
                <a:gd name="T32" fmla="*/ 261 w 274"/>
                <a:gd name="T33" fmla="*/ 158 h 174"/>
                <a:gd name="T34" fmla="*/ 261 w 274"/>
                <a:gd name="T35" fmla="*/ 80 h 174"/>
                <a:gd name="T36" fmla="*/ 194 w 274"/>
                <a:gd name="T37" fmla="*/ 13 h 174"/>
                <a:gd name="T38" fmla="*/ 194 w 274"/>
                <a:gd name="T39" fmla="*/ 13 h 174"/>
                <a:gd name="T40" fmla="*/ 80 w 274"/>
                <a:gd name="T41" fmla="*/ 13 h 174"/>
                <a:gd name="T42" fmla="*/ 254 w 274"/>
                <a:gd name="T43" fmla="*/ 155 h 174"/>
                <a:gd name="T44" fmla="*/ 20 w 274"/>
                <a:gd name="T45" fmla="*/ 155 h 174"/>
                <a:gd name="T46" fmla="*/ 20 w 274"/>
                <a:gd name="T47" fmla="*/ 80 h 174"/>
                <a:gd name="T48" fmla="*/ 80 w 274"/>
                <a:gd name="T49" fmla="*/ 20 h 174"/>
                <a:gd name="T50" fmla="*/ 80 w 274"/>
                <a:gd name="T51" fmla="*/ 20 h 174"/>
                <a:gd name="T52" fmla="*/ 194 w 274"/>
                <a:gd name="T53" fmla="*/ 20 h 174"/>
                <a:gd name="T54" fmla="*/ 254 w 274"/>
                <a:gd name="T55" fmla="*/ 80 h 174"/>
                <a:gd name="T56" fmla="*/ 254 w 274"/>
                <a:gd name="T57" fmla="*/ 155 h 174"/>
                <a:gd name="T58" fmla="*/ 32 w 274"/>
                <a:gd name="T59" fmla="*/ 142 h 174"/>
                <a:gd name="T60" fmla="*/ 241 w 274"/>
                <a:gd name="T61" fmla="*/ 142 h 174"/>
                <a:gd name="T62" fmla="*/ 241 w 274"/>
                <a:gd name="T63" fmla="*/ 80 h 174"/>
                <a:gd name="T64" fmla="*/ 193 w 274"/>
                <a:gd name="T65" fmla="*/ 32 h 174"/>
                <a:gd name="T66" fmla="*/ 80 w 274"/>
                <a:gd name="T67" fmla="*/ 32 h 174"/>
                <a:gd name="T68" fmla="*/ 32 w 274"/>
                <a:gd name="T69" fmla="*/ 80 h 174"/>
                <a:gd name="T70" fmla="*/ 32 w 274"/>
                <a:gd name="T71" fmla="*/ 14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4" h="174">
                  <a:moveTo>
                    <a:pt x="257" y="174"/>
                  </a:moveTo>
                  <a:cubicBezTo>
                    <a:pt x="16" y="174"/>
                    <a:pt x="16" y="174"/>
                    <a:pt x="16" y="174"/>
                  </a:cubicBezTo>
                  <a:cubicBezTo>
                    <a:pt x="8" y="174"/>
                    <a:pt x="0" y="167"/>
                    <a:pt x="0" y="158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238" y="0"/>
                    <a:pt x="274" y="36"/>
                    <a:pt x="274" y="80"/>
                  </a:cubicBezTo>
                  <a:cubicBezTo>
                    <a:pt x="274" y="158"/>
                    <a:pt x="274" y="158"/>
                    <a:pt x="274" y="158"/>
                  </a:cubicBezTo>
                  <a:cubicBezTo>
                    <a:pt x="274" y="167"/>
                    <a:pt x="267" y="174"/>
                    <a:pt x="258" y="174"/>
                  </a:cubicBezTo>
                  <a:cubicBezTo>
                    <a:pt x="258" y="174"/>
                    <a:pt x="258" y="174"/>
                    <a:pt x="257" y="174"/>
                  </a:cubicBezTo>
                  <a:close/>
                  <a:moveTo>
                    <a:pt x="80" y="13"/>
                  </a:moveTo>
                  <a:cubicBezTo>
                    <a:pt x="43" y="13"/>
                    <a:pt x="13" y="43"/>
                    <a:pt x="13" y="80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13" y="158"/>
                    <a:pt x="13" y="158"/>
                    <a:pt x="13" y="158"/>
                  </a:cubicBezTo>
                  <a:cubicBezTo>
                    <a:pt x="13" y="160"/>
                    <a:pt x="15" y="162"/>
                    <a:pt x="16" y="162"/>
                  </a:cubicBezTo>
                  <a:cubicBezTo>
                    <a:pt x="257" y="162"/>
                    <a:pt x="257" y="162"/>
                    <a:pt x="257" y="162"/>
                  </a:cubicBezTo>
                  <a:cubicBezTo>
                    <a:pt x="259" y="162"/>
                    <a:pt x="261" y="160"/>
                    <a:pt x="261" y="158"/>
                  </a:cubicBezTo>
                  <a:cubicBezTo>
                    <a:pt x="261" y="80"/>
                    <a:pt x="261" y="80"/>
                    <a:pt x="261" y="80"/>
                  </a:cubicBezTo>
                  <a:cubicBezTo>
                    <a:pt x="261" y="43"/>
                    <a:pt x="231" y="13"/>
                    <a:pt x="194" y="13"/>
                  </a:cubicBezTo>
                  <a:cubicBezTo>
                    <a:pt x="194" y="13"/>
                    <a:pt x="194" y="13"/>
                    <a:pt x="194" y="13"/>
                  </a:cubicBezTo>
                  <a:lnTo>
                    <a:pt x="80" y="13"/>
                  </a:lnTo>
                  <a:close/>
                  <a:moveTo>
                    <a:pt x="254" y="155"/>
                  </a:moveTo>
                  <a:cubicBezTo>
                    <a:pt x="20" y="155"/>
                    <a:pt x="20" y="155"/>
                    <a:pt x="20" y="155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47"/>
                    <a:pt x="47" y="20"/>
                    <a:pt x="80" y="2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194" y="20"/>
                    <a:pt x="194" y="20"/>
                    <a:pt x="194" y="20"/>
                  </a:cubicBezTo>
                  <a:cubicBezTo>
                    <a:pt x="227" y="20"/>
                    <a:pt x="254" y="47"/>
                    <a:pt x="254" y="80"/>
                  </a:cubicBezTo>
                  <a:lnTo>
                    <a:pt x="254" y="155"/>
                  </a:lnTo>
                  <a:close/>
                  <a:moveTo>
                    <a:pt x="32" y="142"/>
                  </a:moveTo>
                  <a:cubicBezTo>
                    <a:pt x="241" y="142"/>
                    <a:pt x="241" y="142"/>
                    <a:pt x="241" y="142"/>
                  </a:cubicBezTo>
                  <a:cubicBezTo>
                    <a:pt x="241" y="80"/>
                    <a:pt x="241" y="80"/>
                    <a:pt x="241" y="80"/>
                  </a:cubicBezTo>
                  <a:cubicBezTo>
                    <a:pt x="241" y="54"/>
                    <a:pt x="220" y="32"/>
                    <a:pt x="193" y="32"/>
                  </a:cubicBezTo>
                  <a:cubicBezTo>
                    <a:pt x="80" y="32"/>
                    <a:pt x="80" y="32"/>
                    <a:pt x="80" y="32"/>
                  </a:cubicBezTo>
                  <a:cubicBezTo>
                    <a:pt x="53" y="32"/>
                    <a:pt x="32" y="54"/>
                    <a:pt x="32" y="80"/>
                  </a:cubicBezTo>
                  <a:lnTo>
                    <a:pt x="32" y="1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17">
              <a:extLst>
                <a:ext uri="{FF2B5EF4-FFF2-40B4-BE49-F238E27FC236}">
                  <a16:creationId xmlns:a16="http://schemas.microsoft.com/office/drawing/2014/main" id="{F361BDF4-2B34-4A55-97BA-FD605693F8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4" y="501"/>
              <a:ext cx="85" cy="85"/>
            </a:xfrm>
            <a:custGeom>
              <a:avLst/>
              <a:gdLst>
                <a:gd name="T0" fmla="*/ 186 w 186"/>
                <a:gd name="T1" fmla="*/ 93 h 186"/>
                <a:gd name="T2" fmla="*/ 93 w 186"/>
                <a:gd name="T3" fmla="*/ 0 h 186"/>
                <a:gd name="T4" fmla="*/ 0 w 186"/>
                <a:gd name="T5" fmla="*/ 93 h 186"/>
                <a:gd name="T6" fmla="*/ 93 w 186"/>
                <a:gd name="T7" fmla="*/ 186 h 186"/>
                <a:gd name="T8" fmla="*/ 93 w 186"/>
                <a:gd name="T9" fmla="*/ 186 h 186"/>
                <a:gd name="T10" fmla="*/ 186 w 186"/>
                <a:gd name="T11" fmla="*/ 93 h 186"/>
                <a:gd name="T12" fmla="*/ 20 w 186"/>
                <a:gd name="T13" fmla="*/ 93 h 186"/>
                <a:gd name="T14" fmla="*/ 93 w 186"/>
                <a:gd name="T15" fmla="*/ 20 h 186"/>
                <a:gd name="T16" fmla="*/ 166 w 186"/>
                <a:gd name="T17" fmla="*/ 93 h 186"/>
                <a:gd name="T18" fmla="*/ 93 w 186"/>
                <a:gd name="T19" fmla="*/ 166 h 186"/>
                <a:gd name="T20" fmla="*/ 93 w 186"/>
                <a:gd name="T21" fmla="*/ 166 h 186"/>
                <a:gd name="T22" fmla="*/ 19 w 186"/>
                <a:gd name="T23" fmla="*/ 93 h 186"/>
                <a:gd name="T24" fmla="*/ 19 w 186"/>
                <a:gd name="T25" fmla="*/ 93 h 186"/>
                <a:gd name="T26" fmla="*/ 20 w 186"/>
                <a:gd name="T27" fmla="*/ 9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6" h="186">
                  <a:moveTo>
                    <a:pt x="186" y="93"/>
                  </a:moveTo>
                  <a:cubicBezTo>
                    <a:pt x="186" y="42"/>
                    <a:pt x="144" y="0"/>
                    <a:pt x="93" y="0"/>
                  </a:cubicBezTo>
                  <a:cubicBezTo>
                    <a:pt x="42" y="0"/>
                    <a:pt x="0" y="42"/>
                    <a:pt x="0" y="93"/>
                  </a:cubicBezTo>
                  <a:cubicBezTo>
                    <a:pt x="0" y="144"/>
                    <a:pt x="42" y="186"/>
                    <a:pt x="93" y="186"/>
                  </a:cubicBezTo>
                  <a:cubicBezTo>
                    <a:pt x="93" y="186"/>
                    <a:pt x="93" y="186"/>
                    <a:pt x="93" y="186"/>
                  </a:cubicBezTo>
                  <a:cubicBezTo>
                    <a:pt x="144" y="186"/>
                    <a:pt x="186" y="144"/>
                    <a:pt x="186" y="93"/>
                  </a:cubicBezTo>
                  <a:close/>
                  <a:moveTo>
                    <a:pt x="20" y="93"/>
                  </a:moveTo>
                  <a:cubicBezTo>
                    <a:pt x="20" y="52"/>
                    <a:pt x="53" y="20"/>
                    <a:pt x="93" y="20"/>
                  </a:cubicBezTo>
                  <a:cubicBezTo>
                    <a:pt x="133" y="20"/>
                    <a:pt x="166" y="52"/>
                    <a:pt x="166" y="93"/>
                  </a:cubicBezTo>
                  <a:cubicBezTo>
                    <a:pt x="166" y="133"/>
                    <a:pt x="133" y="166"/>
                    <a:pt x="93" y="166"/>
                  </a:cubicBezTo>
                  <a:cubicBezTo>
                    <a:pt x="93" y="166"/>
                    <a:pt x="93" y="166"/>
                    <a:pt x="93" y="166"/>
                  </a:cubicBezTo>
                  <a:cubicBezTo>
                    <a:pt x="52" y="166"/>
                    <a:pt x="19" y="134"/>
                    <a:pt x="19" y="93"/>
                  </a:cubicBezTo>
                  <a:cubicBezTo>
                    <a:pt x="19" y="93"/>
                    <a:pt x="19" y="93"/>
                    <a:pt x="19" y="93"/>
                  </a:cubicBezTo>
                  <a:lnTo>
                    <a:pt x="2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18">
              <a:extLst>
                <a:ext uri="{FF2B5EF4-FFF2-40B4-BE49-F238E27FC236}">
                  <a16:creationId xmlns:a16="http://schemas.microsoft.com/office/drawing/2014/main" id="{A7BC2669-1A66-49EF-B451-996859F946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1" y="498"/>
              <a:ext cx="91" cy="91"/>
            </a:xfrm>
            <a:custGeom>
              <a:avLst/>
              <a:gdLst>
                <a:gd name="T0" fmla="*/ 99 w 199"/>
                <a:gd name="T1" fmla="*/ 198 h 198"/>
                <a:gd name="T2" fmla="*/ 0 w 199"/>
                <a:gd name="T3" fmla="*/ 99 h 198"/>
                <a:gd name="T4" fmla="*/ 99 w 199"/>
                <a:gd name="T5" fmla="*/ 0 h 198"/>
                <a:gd name="T6" fmla="*/ 199 w 199"/>
                <a:gd name="T7" fmla="*/ 99 h 198"/>
                <a:gd name="T8" fmla="*/ 199 w 199"/>
                <a:gd name="T9" fmla="*/ 99 h 198"/>
                <a:gd name="T10" fmla="*/ 99 w 199"/>
                <a:gd name="T11" fmla="*/ 198 h 198"/>
                <a:gd name="T12" fmla="*/ 99 w 199"/>
                <a:gd name="T13" fmla="*/ 13 h 198"/>
                <a:gd name="T14" fmla="*/ 13 w 199"/>
                <a:gd name="T15" fmla="*/ 99 h 198"/>
                <a:gd name="T16" fmla="*/ 99 w 199"/>
                <a:gd name="T17" fmla="*/ 185 h 198"/>
                <a:gd name="T18" fmla="*/ 186 w 199"/>
                <a:gd name="T19" fmla="*/ 99 h 198"/>
                <a:gd name="T20" fmla="*/ 186 w 199"/>
                <a:gd name="T21" fmla="*/ 99 h 198"/>
                <a:gd name="T22" fmla="*/ 99 w 199"/>
                <a:gd name="T23" fmla="*/ 13 h 198"/>
                <a:gd name="T24" fmla="*/ 99 w 199"/>
                <a:gd name="T25" fmla="*/ 178 h 198"/>
                <a:gd name="T26" fmla="*/ 19 w 199"/>
                <a:gd name="T27" fmla="*/ 98 h 198"/>
                <a:gd name="T28" fmla="*/ 99 w 199"/>
                <a:gd name="T29" fmla="*/ 18 h 198"/>
                <a:gd name="T30" fmla="*/ 179 w 199"/>
                <a:gd name="T31" fmla="*/ 98 h 198"/>
                <a:gd name="T32" fmla="*/ 99 w 199"/>
                <a:gd name="T33" fmla="*/ 178 h 198"/>
                <a:gd name="T34" fmla="*/ 99 w 199"/>
                <a:gd name="T35" fmla="*/ 32 h 198"/>
                <a:gd name="T36" fmla="*/ 32 w 199"/>
                <a:gd name="T37" fmla="*/ 99 h 198"/>
                <a:gd name="T38" fmla="*/ 99 w 199"/>
                <a:gd name="T39" fmla="*/ 166 h 198"/>
                <a:gd name="T40" fmla="*/ 166 w 199"/>
                <a:gd name="T41" fmla="*/ 99 h 198"/>
                <a:gd name="T42" fmla="*/ 99 w 199"/>
                <a:gd name="T43" fmla="*/ 3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9" h="198">
                  <a:moveTo>
                    <a:pt x="99" y="198"/>
                  </a:moveTo>
                  <a:cubicBezTo>
                    <a:pt x="45" y="198"/>
                    <a:pt x="0" y="154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9" y="44"/>
                    <a:pt x="199" y="99"/>
                  </a:cubicBezTo>
                  <a:cubicBezTo>
                    <a:pt x="199" y="99"/>
                    <a:pt x="199" y="99"/>
                    <a:pt x="199" y="99"/>
                  </a:cubicBezTo>
                  <a:cubicBezTo>
                    <a:pt x="199" y="154"/>
                    <a:pt x="154" y="198"/>
                    <a:pt x="99" y="198"/>
                  </a:cubicBezTo>
                  <a:close/>
                  <a:moveTo>
                    <a:pt x="99" y="13"/>
                  </a:moveTo>
                  <a:cubicBezTo>
                    <a:pt x="52" y="13"/>
                    <a:pt x="13" y="51"/>
                    <a:pt x="13" y="99"/>
                  </a:cubicBezTo>
                  <a:cubicBezTo>
                    <a:pt x="13" y="147"/>
                    <a:pt x="52" y="185"/>
                    <a:pt x="99" y="185"/>
                  </a:cubicBezTo>
                  <a:cubicBezTo>
                    <a:pt x="147" y="185"/>
                    <a:pt x="186" y="147"/>
                    <a:pt x="186" y="99"/>
                  </a:cubicBezTo>
                  <a:cubicBezTo>
                    <a:pt x="186" y="99"/>
                    <a:pt x="186" y="99"/>
                    <a:pt x="186" y="99"/>
                  </a:cubicBezTo>
                  <a:cubicBezTo>
                    <a:pt x="186" y="51"/>
                    <a:pt x="147" y="13"/>
                    <a:pt x="99" y="13"/>
                  </a:cubicBezTo>
                  <a:close/>
                  <a:moveTo>
                    <a:pt x="99" y="178"/>
                  </a:moveTo>
                  <a:cubicBezTo>
                    <a:pt x="55" y="178"/>
                    <a:pt x="19" y="143"/>
                    <a:pt x="19" y="98"/>
                  </a:cubicBezTo>
                  <a:cubicBezTo>
                    <a:pt x="19" y="54"/>
                    <a:pt x="55" y="18"/>
                    <a:pt x="99" y="18"/>
                  </a:cubicBezTo>
                  <a:cubicBezTo>
                    <a:pt x="144" y="18"/>
                    <a:pt x="179" y="54"/>
                    <a:pt x="179" y="98"/>
                  </a:cubicBezTo>
                  <a:cubicBezTo>
                    <a:pt x="179" y="143"/>
                    <a:pt x="144" y="178"/>
                    <a:pt x="99" y="178"/>
                  </a:cubicBezTo>
                  <a:close/>
                  <a:moveTo>
                    <a:pt x="99" y="32"/>
                  </a:moveTo>
                  <a:cubicBezTo>
                    <a:pt x="62" y="32"/>
                    <a:pt x="32" y="62"/>
                    <a:pt x="32" y="99"/>
                  </a:cubicBezTo>
                  <a:cubicBezTo>
                    <a:pt x="32" y="136"/>
                    <a:pt x="62" y="166"/>
                    <a:pt x="99" y="166"/>
                  </a:cubicBezTo>
                  <a:cubicBezTo>
                    <a:pt x="136" y="166"/>
                    <a:pt x="166" y="136"/>
                    <a:pt x="166" y="99"/>
                  </a:cubicBezTo>
                  <a:cubicBezTo>
                    <a:pt x="166" y="62"/>
                    <a:pt x="136" y="32"/>
                    <a:pt x="99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9">
              <a:extLst>
                <a:ext uri="{FF2B5EF4-FFF2-40B4-BE49-F238E27FC236}">
                  <a16:creationId xmlns:a16="http://schemas.microsoft.com/office/drawing/2014/main" id="{26AB1A4E-2887-4DC7-8E59-F63C1AF4C5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7" y="601"/>
              <a:ext cx="119" cy="73"/>
            </a:xfrm>
            <a:custGeom>
              <a:avLst/>
              <a:gdLst>
                <a:gd name="T0" fmla="*/ 187 w 261"/>
                <a:gd name="T1" fmla="*/ 0 h 161"/>
                <a:gd name="T2" fmla="*/ 74 w 261"/>
                <a:gd name="T3" fmla="*/ 0 h 161"/>
                <a:gd name="T4" fmla="*/ 0 w 261"/>
                <a:gd name="T5" fmla="*/ 73 h 161"/>
                <a:gd name="T6" fmla="*/ 0 w 261"/>
                <a:gd name="T7" fmla="*/ 73 h 161"/>
                <a:gd name="T8" fmla="*/ 0 w 261"/>
                <a:gd name="T9" fmla="*/ 151 h 161"/>
                <a:gd name="T10" fmla="*/ 9 w 261"/>
                <a:gd name="T11" fmla="*/ 161 h 161"/>
                <a:gd name="T12" fmla="*/ 251 w 261"/>
                <a:gd name="T13" fmla="*/ 161 h 161"/>
                <a:gd name="T14" fmla="*/ 261 w 261"/>
                <a:gd name="T15" fmla="*/ 151 h 161"/>
                <a:gd name="T16" fmla="*/ 261 w 261"/>
                <a:gd name="T17" fmla="*/ 73 h 161"/>
                <a:gd name="T18" fmla="*/ 187 w 261"/>
                <a:gd name="T19" fmla="*/ 0 h 161"/>
                <a:gd name="T20" fmla="*/ 241 w 261"/>
                <a:gd name="T21" fmla="*/ 142 h 161"/>
                <a:gd name="T22" fmla="*/ 20 w 261"/>
                <a:gd name="T23" fmla="*/ 142 h 161"/>
                <a:gd name="T24" fmla="*/ 20 w 261"/>
                <a:gd name="T25" fmla="*/ 73 h 161"/>
                <a:gd name="T26" fmla="*/ 74 w 261"/>
                <a:gd name="T27" fmla="*/ 19 h 161"/>
                <a:gd name="T28" fmla="*/ 187 w 261"/>
                <a:gd name="T29" fmla="*/ 19 h 161"/>
                <a:gd name="T30" fmla="*/ 241 w 261"/>
                <a:gd name="T31" fmla="*/ 73 h 161"/>
                <a:gd name="T32" fmla="*/ 241 w 261"/>
                <a:gd name="T33" fmla="*/ 142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1" h="161">
                  <a:moveTo>
                    <a:pt x="187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33" y="0"/>
                    <a:pt x="0" y="32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7"/>
                    <a:pt x="4" y="161"/>
                    <a:pt x="9" y="161"/>
                  </a:cubicBezTo>
                  <a:cubicBezTo>
                    <a:pt x="251" y="161"/>
                    <a:pt x="251" y="161"/>
                    <a:pt x="251" y="161"/>
                  </a:cubicBezTo>
                  <a:cubicBezTo>
                    <a:pt x="256" y="161"/>
                    <a:pt x="261" y="157"/>
                    <a:pt x="261" y="151"/>
                  </a:cubicBezTo>
                  <a:cubicBezTo>
                    <a:pt x="261" y="73"/>
                    <a:pt x="261" y="73"/>
                    <a:pt x="261" y="73"/>
                  </a:cubicBezTo>
                  <a:cubicBezTo>
                    <a:pt x="261" y="33"/>
                    <a:pt x="228" y="0"/>
                    <a:pt x="187" y="0"/>
                  </a:cubicBezTo>
                  <a:close/>
                  <a:moveTo>
                    <a:pt x="241" y="142"/>
                  </a:moveTo>
                  <a:cubicBezTo>
                    <a:pt x="20" y="142"/>
                    <a:pt x="20" y="142"/>
                    <a:pt x="20" y="142"/>
                  </a:cubicBezTo>
                  <a:cubicBezTo>
                    <a:pt x="20" y="73"/>
                    <a:pt x="20" y="73"/>
                    <a:pt x="20" y="73"/>
                  </a:cubicBezTo>
                  <a:cubicBezTo>
                    <a:pt x="20" y="43"/>
                    <a:pt x="44" y="19"/>
                    <a:pt x="74" y="19"/>
                  </a:cubicBezTo>
                  <a:cubicBezTo>
                    <a:pt x="187" y="19"/>
                    <a:pt x="187" y="19"/>
                    <a:pt x="187" y="19"/>
                  </a:cubicBezTo>
                  <a:cubicBezTo>
                    <a:pt x="217" y="19"/>
                    <a:pt x="241" y="43"/>
                    <a:pt x="241" y="73"/>
                  </a:cubicBezTo>
                  <a:lnTo>
                    <a:pt x="241" y="1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20">
              <a:extLst>
                <a:ext uri="{FF2B5EF4-FFF2-40B4-BE49-F238E27FC236}">
                  <a16:creationId xmlns:a16="http://schemas.microsoft.com/office/drawing/2014/main" id="{A5F8FF9A-3364-41BE-8A14-594C672AB3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" y="597"/>
              <a:ext cx="125" cy="80"/>
            </a:xfrm>
            <a:custGeom>
              <a:avLst/>
              <a:gdLst>
                <a:gd name="T0" fmla="*/ 257 w 274"/>
                <a:gd name="T1" fmla="*/ 174 h 174"/>
                <a:gd name="T2" fmla="*/ 16 w 274"/>
                <a:gd name="T3" fmla="*/ 174 h 174"/>
                <a:gd name="T4" fmla="*/ 0 w 274"/>
                <a:gd name="T5" fmla="*/ 158 h 174"/>
                <a:gd name="T6" fmla="*/ 0 w 274"/>
                <a:gd name="T7" fmla="*/ 80 h 174"/>
                <a:gd name="T8" fmla="*/ 80 w 274"/>
                <a:gd name="T9" fmla="*/ 0 h 174"/>
                <a:gd name="T10" fmla="*/ 194 w 274"/>
                <a:gd name="T11" fmla="*/ 0 h 174"/>
                <a:gd name="T12" fmla="*/ 274 w 274"/>
                <a:gd name="T13" fmla="*/ 80 h 174"/>
                <a:gd name="T14" fmla="*/ 274 w 274"/>
                <a:gd name="T15" fmla="*/ 158 h 174"/>
                <a:gd name="T16" fmla="*/ 258 w 274"/>
                <a:gd name="T17" fmla="*/ 174 h 174"/>
                <a:gd name="T18" fmla="*/ 257 w 274"/>
                <a:gd name="T19" fmla="*/ 174 h 174"/>
                <a:gd name="T20" fmla="*/ 80 w 274"/>
                <a:gd name="T21" fmla="*/ 13 h 174"/>
                <a:gd name="T22" fmla="*/ 13 w 274"/>
                <a:gd name="T23" fmla="*/ 80 h 174"/>
                <a:gd name="T24" fmla="*/ 13 w 274"/>
                <a:gd name="T25" fmla="*/ 80 h 174"/>
                <a:gd name="T26" fmla="*/ 13 w 274"/>
                <a:gd name="T27" fmla="*/ 158 h 174"/>
                <a:gd name="T28" fmla="*/ 16 w 274"/>
                <a:gd name="T29" fmla="*/ 162 h 174"/>
                <a:gd name="T30" fmla="*/ 257 w 274"/>
                <a:gd name="T31" fmla="*/ 162 h 174"/>
                <a:gd name="T32" fmla="*/ 260 w 274"/>
                <a:gd name="T33" fmla="*/ 158 h 174"/>
                <a:gd name="T34" fmla="*/ 260 w 274"/>
                <a:gd name="T35" fmla="*/ 80 h 174"/>
                <a:gd name="T36" fmla="*/ 193 w 274"/>
                <a:gd name="T37" fmla="*/ 13 h 174"/>
                <a:gd name="T38" fmla="*/ 193 w 274"/>
                <a:gd name="T39" fmla="*/ 13 h 174"/>
                <a:gd name="T40" fmla="*/ 80 w 274"/>
                <a:gd name="T41" fmla="*/ 13 h 174"/>
                <a:gd name="T42" fmla="*/ 254 w 274"/>
                <a:gd name="T43" fmla="*/ 155 h 174"/>
                <a:gd name="T44" fmla="*/ 19 w 274"/>
                <a:gd name="T45" fmla="*/ 155 h 174"/>
                <a:gd name="T46" fmla="*/ 19 w 274"/>
                <a:gd name="T47" fmla="*/ 80 h 174"/>
                <a:gd name="T48" fmla="*/ 80 w 274"/>
                <a:gd name="T49" fmla="*/ 20 h 174"/>
                <a:gd name="T50" fmla="*/ 80 w 274"/>
                <a:gd name="T51" fmla="*/ 20 h 174"/>
                <a:gd name="T52" fmla="*/ 193 w 274"/>
                <a:gd name="T53" fmla="*/ 20 h 174"/>
                <a:gd name="T54" fmla="*/ 254 w 274"/>
                <a:gd name="T55" fmla="*/ 80 h 174"/>
                <a:gd name="T56" fmla="*/ 254 w 274"/>
                <a:gd name="T57" fmla="*/ 80 h 174"/>
                <a:gd name="T58" fmla="*/ 254 w 274"/>
                <a:gd name="T59" fmla="*/ 155 h 174"/>
                <a:gd name="T60" fmla="*/ 32 w 274"/>
                <a:gd name="T61" fmla="*/ 142 h 174"/>
                <a:gd name="T62" fmla="*/ 240 w 274"/>
                <a:gd name="T63" fmla="*/ 142 h 174"/>
                <a:gd name="T64" fmla="*/ 240 w 274"/>
                <a:gd name="T65" fmla="*/ 80 h 174"/>
                <a:gd name="T66" fmla="*/ 192 w 274"/>
                <a:gd name="T67" fmla="*/ 32 h 174"/>
                <a:gd name="T68" fmla="*/ 80 w 274"/>
                <a:gd name="T69" fmla="*/ 32 h 174"/>
                <a:gd name="T70" fmla="*/ 32 w 274"/>
                <a:gd name="T71" fmla="*/ 80 h 174"/>
                <a:gd name="T72" fmla="*/ 32 w 274"/>
                <a:gd name="T73" fmla="*/ 14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4" h="174">
                  <a:moveTo>
                    <a:pt x="257" y="174"/>
                  </a:moveTo>
                  <a:cubicBezTo>
                    <a:pt x="16" y="174"/>
                    <a:pt x="16" y="174"/>
                    <a:pt x="16" y="174"/>
                  </a:cubicBezTo>
                  <a:cubicBezTo>
                    <a:pt x="7" y="174"/>
                    <a:pt x="0" y="167"/>
                    <a:pt x="0" y="158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238" y="0"/>
                    <a:pt x="274" y="36"/>
                    <a:pt x="274" y="80"/>
                  </a:cubicBezTo>
                  <a:cubicBezTo>
                    <a:pt x="274" y="158"/>
                    <a:pt x="274" y="158"/>
                    <a:pt x="274" y="158"/>
                  </a:cubicBezTo>
                  <a:cubicBezTo>
                    <a:pt x="274" y="167"/>
                    <a:pt x="267" y="174"/>
                    <a:pt x="258" y="174"/>
                  </a:cubicBezTo>
                  <a:cubicBezTo>
                    <a:pt x="258" y="174"/>
                    <a:pt x="257" y="174"/>
                    <a:pt x="257" y="174"/>
                  </a:cubicBezTo>
                  <a:close/>
                  <a:moveTo>
                    <a:pt x="80" y="13"/>
                  </a:moveTo>
                  <a:cubicBezTo>
                    <a:pt x="43" y="13"/>
                    <a:pt x="13" y="43"/>
                    <a:pt x="13" y="80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13" y="158"/>
                    <a:pt x="13" y="158"/>
                    <a:pt x="13" y="158"/>
                  </a:cubicBezTo>
                  <a:cubicBezTo>
                    <a:pt x="13" y="160"/>
                    <a:pt x="14" y="162"/>
                    <a:pt x="16" y="162"/>
                  </a:cubicBezTo>
                  <a:cubicBezTo>
                    <a:pt x="257" y="162"/>
                    <a:pt x="257" y="162"/>
                    <a:pt x="257" y="162"/>
                  </a:cubicBezTo>
                  <a:cubicBezTo>
                    <a:pt x="259" y="162"/>
                    <a:pt x="260" y="160"/>
                    <a:pt x="260" y="158"/>
                  </a:cubicBezTo>
                  <a:cubicBezTo>
                    <a:pt x="260" y="80"/>
                    <a:pt x="260" y="80"/>
                    <a:pt x="260" y="80"/>
                  </a:cubicBezTo>
                  <a:cubicBezTo>
                    <a:pt x="260" y="43"/>
                    <a:pt x="230" y="13"/>
                    <a:pt x="193" y="13"/>
                  </a:cubicBezTo>
                  <a:cubicBezTo>
                    <a:pt x="193" y="13"/>
                    <a:pt x="193" y="13"/>
                    <a:pt x="193" y="13"/>
                  </a:cubicBezTo>
                  <a:lnTo>
                    <a:pt x="80" y="13"/>
                  </a:lnTo>
                  <a:close/>
                  <a:moveTo>
                    <a:pt x="254" y="155"/>
                  </a:moveTo>
                  <a:cubicBezTo>
                    <a:pt x="19" y="155"/>
                    <a:pt x="19" y="155"/>
                    <a:pt x="19" y="155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19" y="47"/>
                    <a:pt x="46" y="20"/>
                    <a:pt x="80" y="2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193" y="20"/>
                    <a:pt x="193" y="20"/>
                    <a:pt x="193" y="20"/>
                  </a:cubicBezTo>
                  <a:cubicBezTo>
                    <a:pt x="227" y="20"/>
                    <a:pt x="254" y="47"/>
                    <a:pt x="254" y="80"/>
                  </a:cubicBezTo>
                  <a:cubicBezTo>
                    <a:pt x="254" y="80"/>
                    <a:pt x="254" y="80"/>
                    <a:pt x="254" y="80"/>
                  </a:cubicBezTo>
                  <a:lnTo>
                    <a:pt x="254" y="155"/>
                  </a:lnTo>
                  <a:close/>
                  <a:moveTo>
                    <a:pt x="32" y="142"/>
                  </a:moveTo>
                  <a:cubicBezTo>
                    <a:pt x="240" y="142"/>
                    <a:pt x="240" y="142"/>
                    <a:pt x="240" y="142"/>
                  </a:cubicBezTo>
                  <a:cubicBezTo>
                    <a:pt x="240" y="80"/>
                    <a:pt x="240" y="80"/>
                    <a:pt x="240" y="80"/>
                  </a:cubicBezTo>
                  <a:cubicBezTo>
                    <a:pt x="240" y="54"/>
                    <a:pt x="219" y="32"/>
                    <a:pt x="192" y="32"/>
                  </a:cubicBezTo>
                  <a:cubicBezTo>
                    <a:pt x="80" y="32"/>
                    <a:pt x="80" y="32"/>
                    <a:pt x="80" y="32"/>
                  </a:cubicBezTo>
                  <a:cubicBezTo>
                    <a:pt x="53" y="32"/>
                    <a:pt x="32" y="54"/>
                    <a:pt x="32" y="80"/>
                  </a:cubicBezTo>
                  <a:lnTo>
                    <a:pt x="32" y="1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588885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/>
        </p:nvSpPr>
        <p:spPr>
          <a:xfrm>
            <a:off x="-22255" y="0"/>
            <a:ext cx="8803758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 smtClean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4294967295"/>
          </p:nvPr>
        </p:nvSpPr>
        <p:spPr>
          <a:xfrm>
            <a:off x="11135967" y="6449140"/>
            <a:ext cx="558800" cy="179387"/>
          </a:xfrm>
        </p:spPr>
        <p:txBody>
          <a:bodyPr/>
          <a:lstStyle/>
          <a:p>
            <a:fld id="{24C8C45C-947F-4981-8B3F-4F32E973C901}" type="slidenum">
              <a:rPr lang="da-DK" smtClean="0"/>
              <a:pPr/>
              <a:t>4</a:t>
            </a:fld>
            <a:endParaRPr lang="da-DK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8FE431C-E80B-A40B-7E74-B0A217D8CAAE}"/>
              </a:ext>
            </a:extLst>
          </p:cNvPr>
          <p:cNvSpPr txBox="1">
            <a:spLocks/>
          </p:cNvSpPr>
          <p:nvPr/>
        </p:nvSpPr>
        <p:spPr>
          <a:xfrm>
            <a:off x="719138" y="650342"/>
            <a:ext cx="7932451" cy="11496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7000"/>
              </a:lnSpc>
              <a:spcBef>
                <a:spcPct val="0"/>
              </a:spcBef>
              <a:buNone/>
              <a:defRPr sz="6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4000" dirty="0" smtClean="0">
                <a:solidFill>
                  <a:schemeClr val="tx1"/>
                </a:solidFill>
              </a:rPr>
              <a:t>Formål</a:t>
            </a:r>
          </a:p>
          <a:p>
            <a:r>
              <a:rPr lang="da-DK" sz="3000" b="0" dirty="0" smtClean="0">
                <a:solidFill>
                  <a:schemeClr val="tx1"/>
                </a:solidFill>
              </a:rPr>
              <a:t>- At sørge for, at valg og prioriteringer ift. almen- og specialundervisningsområdet kan stå på et solidt </a:t>
            </a:r>
            <a:r>
              <a:rPr lang="da-DK" sz="3000" b="0" dirty="0" err="1" smtClean="0">
                <a:solidFill>
                  <a:schemeClr val="tx1"/>
                </a:solidFill>
              </a:rPr>
              <a:t>vidensgrundlag</a:t>
            </a:r>
            <a:endParaRPr lang="da-DK" sz="3000" b="0" dirty="0">
              <a:solidFill>
                <a:schemeClr val="tx1"/>
              </a:solidFill>
            </a:endParaRPr>
          </a:p>
        </p:txBody>
      </p:sp>
      <p:grpSp>
        <p:nvGrpSpPr>
          <p:cNvPr id="7" name="Gruppe 6"/>
          <p:cNvGrpSpPr/>
          <p:nvPr/>
        </p:nvGrpSpPr>
        <p:grpSpPr>
          <a:xfrm>
            <a:off x="9572851" y="2490350"/>
            <a:ext cx="3086282" cy="3178570"/>
            <a:chOff x="9502458" y="2198856"/>
            <a:chExt cx="2880000" cy="2880000"/>
          </a:xfrm>
        </p:grpSpPr>
        <p:sp>
          <p:nvSpPr>
            <p:cNvPr id="9" name="Ellipse 8"/>
            <p:cNvSpPr/>
            <p:nvPr/>
          </p:nvSpPr>
          <p:spPr>
            <a:xfrm>
              <a:off x="9502458" y="2198856"/>
              <a:ext cx="2880000" cy="2880000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155" tIns="45577" rIns="91155" bIns="4557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994" dirty="0" err="1"/>
            </a:p>
          </p:txBody>
        </p:sp>
        <p:sp>
          <p:nvSpPr>
            <p:cNvPr id="10" name="Ellipse 9"/>
            <p:cNvSpPr/>
            <p:nvPr/>
          </p:nvSpPr>
          <p:spPr>
            <a:xfrm>
              <a:off x="9862458" y="2558856"/>
              <a:ext cx="2160000" cy="21600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155" tIns="45577" rIns="91155" bIns="4557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994" dirty="0" err="1"/>
            </a:p>
          </p:txBody>
        </p:sp>
        <p:sp>
          <p:nvSpPr>
            <p:cNvPr id="11" name="Ellipse 10"/>
            <p:cNvSpPr/>
            <p:nvPr/>
          </p:nvSpPr>
          <p:spPr>
            <a:xfrm>
              <a:off x="10241279" y="2905789"/>
              <a:ext cx="1439636" cy="1440000"/>
            </a:xfrm>
            <a:prstGeom prst="ellipse">
              <a:avLst/>
            </a:prstGeom>
            <a:solidFill>
              <a:srgbClr val="649B9B"/>
            </a:solidFill>
            <a:ln w="12700">
              <a:solidFill>
                <a:srgbClr val="649B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155" tIns="45577" rIns="91155" bIns="4557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994" dirty="0" err="1"/>
            </a:p>
          </p:txBody>
        </p:sp>
        <p:sp>
          <p:nvSpPr>
            <p:cNvPr id="12" name="Ellipse 11"/>
            <p:cNvSpPr/>
            <p:nvPr/>
          </p:nvSpPr>
          <p:spPr>
            <a:xfrm>
              <a:off x="10582458" y="3265789"/>
              <a:ext cx="720000" cy="720000"/>
            </a:xfrm>
            <a:prstGeom prst="ellipse">
              <a:avLst/>
            </a:prstGeom>
            <a:solidFill>
              <a:schemeClr val="accent2">
                <a:lumMod val="90000"/>
              </a:schemeClr>
            </a:solidFill>
            <a:ln w="12700">
              <a:solidFill>
                <a:schemeClr val="accent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155" tIns="45577" rIns="91155" bIns="4557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994" dirty="0" err="1"/>
            </a:p>
          </p:txBody>
        </p:sp>
      </p:grpSp>
      <p:cxnSp>
        <p:nvCxnSpPr>
          <p:cNvPr id="14" name="Lige pilforbindelse 13"/>
          <p:cNvCxnSpPr/>
          <p:nvPr/>
        </p:nvCxnSpPr>
        <p:spPr>
          <a:xfrm>
            <a:off x="8523556" y="1942011"/>
            <a:ext cx="2612411" cy="2137622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dsholder til indhold 10"/>
          <p:cNvSpPr txBox="1">
            <a:spLocks/>
          </p:cNvSpPr>
          <p:nvPr/>
        </p:nvSpPr>
        <p:spPr>
          <a:xfrm>
            <a:off x="605923" y="2887670"/>
            <a:ext cx="6969243" cy="3844313"/>
          </a:xfrm>
          <a:prstGeom prst="rect">
            <a:avLst/>
          </a:prstGeom>
        </p:spPr>
        <p:txBody>
          <a:bodyPr/>
          <a:lstStyle>
            <a:lvl1pPr marL="144000" indent="-144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Tx/>
              <a:buFont typeface="Segoe UI" panose="020B0502040204020203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4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000" indent="-144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+mj-lt"/>
              <a:buAutoNum type="arabicParenR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00" indent="-144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+mj-lt"/>
              <a:buAutoNum type="alphaLcParenR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" indent="-144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egoe UI" panose="020B0502040204020203" pitchFamily="34" charset="0"/>
              <a:buNone/>
            </a:pPr>
            <a:r>
              <a:rPr lang="da-DK" sz="1800" dirty="0" smtClean="0">
                <a:latin typeface="+mj-lt"/>
              </a:rPr>
              <a:t>To skidt på vejen derhen:</a:t>
            </a:r>
          </a:p>
          <a:p>
            <a:pPr marL="455830" indent="-455830">
              <a:buFont typeface="+mj-lt"/>
              <a:buAutoNum type="arabicPeriod"/>
            </a:pPr>
            <a:r>
              <a:rPr lang="da-DK" sz="1800" dirty="0" smtClean="0">
                <a:latin typeface="+mj-lt"/>
              </a:rPr>
              <a:t>At identificere udfordringer og mulige løsninger til, hvordan staten, kommuner og skoler bedre kan arbejde med, at elever med særlige behov får indsatser eller tilbud i regi af undervisningsområdet, der modsvarer deres behov. (</a:t>
            </a:r>
            <a:r>
              <a:rPr lang="da-DK" sz="1800" dirty="0" smtClean="0">
                <a:latin typeface="+mj-lt"/>
                <a:sym typeface="Wingdings" panose="05000000000000000000" pitchFamily="2" charset="2"/>
              </a:rPr>
              <a:t> </a:t>
            </a:r>
            <a:r>
              <a:rPr lang="da-DK" sz="1800" dirty="0" err="1" smtClean="0">
                <a:latin typeface="+mj-lt"/>
                <a:sym typeface="Wingdings" panose="05000000000000000000" pitchFamily="2" charset="2"/>
              </a:rPr>
              <a:t>P</a:t>
            </a:r>
            <a:r>
              <a:rPr lang="da-DK" sz="1800" dirty="0" err="1" smtClean="0">
                <a:latin typeface="+mj-lt"/>
              </a:rPr>
              <a:t>olicyrettet</a:t>
            </a:r>
            <a:r>
              <a:rPr lang="da-DK" sz="1800" dirty="0" smtClean="0">
                <a:latin typeface="+mj-lt"/>
              </a:rPr>
              <a:t> beslutningsoplæg)</a:t>
            </a:r>
          </a:p>
          <a:p>
            <a:pPr marL="455830" indent="-455830">
              <a:buFont typeface="+mj-lt"/>
              <a:buAutoNum type="arabicPeriod"/>
            </a:pPr>
            <a:r>
              <a:rPr lang="da-DK" sz="1800" dirty="0" smtClean="0">
                <a:latin typeface="+mj-lt"/>
              </a:rPr>
              <a:t>At formidle relevant viden om indsatser og tilbud samt om målgruppens forskellige behov og deltagelsesmuligheder i fællesskaber til kommuner, skoler og dagtilbud. (</a:t>
            </a:r>
            <a:r>
              <a:rPr lang="da-DK" sz="1800" dirty="0" smtClean="0">
                <a:latin typeface="+mj-lt"/>
                <a:sym typeface="Wingdings" panose="05000000000000000000" pitchFamily="2" charset="2"/>
              </a:rPr>
              <a:t> </a:t>
            </a:r>
            <a:r>
              <a:rPr lang="da-DK" sz="1800" dirty="0" smtClean="0">
                <a:latin typeface="+mj-lt"/>
              </a:rPr>
              <a:t>Viden og redskaber til praksis)</a:t>
            </a:r>
          </a:p>
          <a:p>
            <a:pPr marL="170937" indent="-170937"/>
            <a:endParaRPr lang="da-DK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3248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Genstandsfelt</a:t>
            </a:r>
            <a:br>
              <a:rPr lang="da-DK" dirty="0" smtClean="0"/>
            </a:br>
            <a:r>
              <a:rPr lang="da-DK" sz="3000" b="0" dirty="0" smtClean="0"/>
              <a:t>- Fokus på børn og unge med særlige behov i.. 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7" name="Pladsholder til indhold 6"/>
          <p:cNvSpPr>
            <a:spLocks noGrp="1"/>
          </p:cNvSpPr>
          <p:nvPr>
            <p:ph idx="1"/>
          </p:nvPr>
        </p:nvSpPr>
        <p:spPr>
          <a:xfrm>
            <a:off x="5799138" y="2626242"/>
            <a:ext cx="5672136" cy="3507836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da-DK" sz="2000" dirty="0"/>
              <a:t>Dagtilbud</a:t>
            </a:r>
          </a:p>
          <a:p>
            <a:pPr>
              <a:spcBef>
                <a:spcPts val="1200"/>
              </a:spcBef>
            </a:pPr>
            <a:r>
              <a:rPr lang="da-DK" sz="2000" dirty="0"/>
              <a:t>Grundskolens almenundervisning</a:t>
            </a:r>
          </a:p>
          <a:p>
            <a:pPr>
              <a:spcBef>
                <a:spcPts val="1200"/>
              </a:spcBef>
            </a:pPr>
            <a:r>
              <a:rPr lang="da-DK" sz="2000" dirty="0"/>
              <a:t>Specialundervisningstilbud i grundskolen</a:t>
            </a:r>
          </a:p>
          <a:p>
            <a:pPr>
              <a:spcBef>
                <a:spcPts val="1200"/>
              </a:spcBef>
            </a:pPr>
            <a:r>
              <a:rPr lang="da-DK" sz="2000" dirty="0"/>
              <a:t>Særligt Tilrettelagt Ungdomsuddannelse (STU)</a:t>
            </a:r>
          </a:p>
          <a:p>
            <a:pPr>
              <a:spcBef>
                <a:spcPts val="1200"/>
              </a:spcBef>
            </a:pPr>
            <a:r>
              <a:rPr lang="da-DK" sz="2000" dirty="0"/>
              <a:t>ASF-klasser og andre særligt tilrettelagte klasser på det gymnasiale område</a:t>
            </a:r>
          </a:p>
          <a:p>
            <a:endParaRPr lang="da-DK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4294967295"/>
          </p:nvPr>
        </p:nvSpPr>
        <p:spPr>
          <a:xfrm>
            <a:off x="11633200" y="6399213"/>
            <a:ext cx="558800" cy="179387"/>
          </a:xfrm>
        </p:spPr>
        <p:txBody>
          <a:bodyPr/>
          <a:lstStyle/>
          <a:p>
            <a:fld id="{24C8C45C-947F-4981-8B3F-4F32E973C901}" type="slidenum">
              <a:rPr lang="da-DK" smtClean="0"/>
              <a:pPr/>
              <a:t>5</a:t>
            </a:fld>
            <a:endParaRPr lang="da-DK" dirty="0"/>
          </a:p>
        </p:txBody>
      </p:sp>
      <p:pic>
        <p:nvPicPr>
          <p:cNvPr id="12" name="Picture Placeholder 1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4" r="20384"/>
          <a:stretch/>
        </p:blipFill>
        <p:spPr>
          <a:xfrm>
            <a:off x="-947282" y="7136"/>
            <a:ext cx="6088458" cy="6850864"/>
          </a:xfrm>
          <a:prstGeom prst="rect">
            <a:avLst/>
          </a:prstGeom>
        </p:spPr>
      </p:pic>
      <p:sp>
        <p:nvSpPr>
          <p:cNvPr id="13" name="Ellipse 12"/>
          <p:cNvSpPr/>
          <p:nvPr/>
        </p:nvSpPr>
        <p:spPr>
          <a:xfrm>
            <a:off x="5799138" y="3370521"/>
            <a:ext cx="5014174" cy="83559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 smtClean="0"/>
          </a:p>
        </p:txBody>
      </p:sp>
    </p:spTree>
    <p:extLst>
      <p:ext uri="{BB962C8B-B14F-4D97-AF65-F5344CB8AC3E}">
        <p14:creationId xmlns:p14="http://schemas.microsoft.com/office/powerpoint/2010/main" val="419367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719138" y="650342"/>
            <a:ext cx="8038000" cy="1149666"/>
          </a:xfrm>
        </p:spPr>
        <p:txBody>
          <a:bodyPr/>
          <a:lstStyle/>
          <a:p>
            <a:r>
              <a:rPr lang="da-DK" dirty="0" smtClean="0"/>
              <a:t>Afsættet for arbejdet med det faglige grundlag</a:t>
            </a:r>
            <a:br>
              <a:rPr lang="da-DK" dirty="0" smtClean="0"/>
            </a:b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11" name="Pladsholder til indhold 10"/>
          <p:cNvSpPr>
            <a:spLocks noGrp="1"/>
          </p:cNvSpPr>
          <p:nvPr>
            <p:ph sz="half" idx="2"/>
          </p:nvPr>
        </p:nvSpPr>
        <p:spPr>
          <a:xfrm>
            <a:off x="719138" y="2285999"/>
            <a:ext cx="7053262" cy="4064001"/>
          </a:xfrm>
        </p:spPr>
        <p:txBody>
          <a:bodyPr/>
          <a:lstStyle/>
          <a:p>
            <a:r>
              <a:rPr lang="da-DK" sz="2000" dirty="0" smtClean="0"/>
              <a:t>Flere elever går i et specialundervisningstilbud (fra 5 pct. i 2013/14 til 6,5 pct. i 2022/23).</a:t>
            </a:r>
          </a:p>
          <a:p>
            <a:r>
              <a:rPr lang="da-DK" sz="2000" dirty="0" smtClean="0"/>
              <a:t>Flere børn og unge med psykiatriske diagnoser, og flere med mere end én diagnose / komplekse udfordringer.</a:t>
            </a:r>
          </a:p>
          <a:p>
            <a:r>
              <a:rPr lang="da-DK" sz="2000" dirty="0" smtClean="0"/>
              <a:t>Otte ud af ti elever i specialundervisningstilbud aflægger ikke alle folkeskolens obligatoriske prøver. </a:t>
            </a:r>
          </a:p>
          <a:p>
            <a:r>
              <a:rPr lang="da-DK" sz="2000" dirty="0" smtClean="0"/>
              <a:t>Syv ud af ti elever i specialundervisningstilbud har ikke gennemført en ordinær ungdomsuddannelse 10 år efter 9. kl. </a:t>
            </a:r>
          </a:p>
          <a:p>
            <a:r>
              <a:rPr lang="da-DK" sz="2000" dirty="0" smtClean="0"/>
              <a:t>(Vi skal huske, at eleverne i specialundervisningstilbud er en sammensat gruppe med forskellige (grader af) udfordringer)</a:t>
            </a:r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endParaRPr lang="da-DK" sz="2000" dirty="0"/>
          </a:p>
        </p:txBody>
      </p:sp>
      <p:sp>
        <p:nvSpPr>
          <p:cNvPr id="12" name="Rektangel 11"/>
          <p:cNvSpPr/>
          <p:nvPr/>
        </p:nvSpPr>
        <p:spPr>
          <a:xfrm>
            <a:off x="8757138" y="0"/>
            <a:ext cx="343486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 smtClean="0"/>
          </a:p>
        </p:txBody>
      </p:sp>
      <p:sp>
        <p:nvSpPr>
          <p:cNvPr id="4" name="Tekstfelt 3"/>
          <p:cNvSpPr txBox="1"/>
          <p:nvPr/>
        </p:nvSpPr>
        <p:spPr>
          <a:xfrm>
            <a:off x="9340361" y="1800008"/>
            <a:ext cx="2268415" cy="4001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2000" i="1" dirty="0" smtClean="0">
                <a:solidFill>
                  <a:srgbClr val="005A5A"/>
                </a:solidFill>
              </a:rPr>
              <a:t>Ingen børn og unge skal efterlades uden fremtidsperspektiver. Elever med særlige behov skal mødes af undervisning af en høj kvalitet og med den nødvendige specialisering – uanset hvor i landet de bor.</a:t>
            </a:r>
          </a:p>
          <a:p>
            <a:pPr algn="ctr"/>
            <a:r>
              <a:rPr lang="da-DK" sz="2000" dirty="0" smtClean="0">
                <a:solidFill>
                  <a:srgbClr val="005A5A"/>
                </a:solidFill>
              </a:rPr>
              <a:t>- Kommissorium for fagligt grundlag</a:t>
            </a:r>
            <a:r>
              <a:rPr lang="da-DK" sz="2000" i="1" dirty="0" smtClean="0">
                <a:solidFill>
                  <a:srgbClr val="005A5A"/>
                </a:solidFill>
              </a:rPr>
              <a:t> </a:t>
            </a:r>
          </a:p>
        </p:txBody>
      </p:sp>
      <p:sp>
        <p:nvSpPr>
          <p:cNvPr id="5" name="Tekstfelt 4"/>
          <p:cNvSpPr txBox="1"/>
          <p:nvPr/>
        </p:nvSpPr>
        <p:spPr>
          <a:xfrm>
            <a:off x="10627518" y="0"/>
            <a:ext cx="1429666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0" dirty="0" smtClean="0">
                <a:solidFill>
                  <a:srgbClr val="005A5A"/>
                </a:solidFill>
                <a:latin typeface="Albertus MT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4852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7139354" y="2273935"/>
            <a:ext cx="4328746" cy="412527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b="1" noProof="0" dirty="0" err="1" smtClean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700" dirty="0"/>
              <a:t>Undersøgelse af undervisnings- og støttebehov for elever med særlige behov i grundskolen</a:t>
            </a:r>
          </a:p>
        </p:txBody>
      </p:sp>
      <p:sp>
        <p:nvSpPr>
          <p:cNvPr id="10" name="Pladsholder til indhold 9"/>
          <p:cNvSpPr>
            <a:spLocks noGrp="1"/>
          </p:cNvSpPr>
          <p:nvPr>
            <p:ph idx="1"/>
          </p:nvPr>
        </p:nvSpPr>
        <p:spPr>
          <a:xfrm>
            <a:off x="719138" y="2273935"/>
            <a:ext cx="5302800" cy="4125278"/>
          </a:xfrm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da-DK" sz="2000" b="1" dirty="0"/>
              <a:t>Formål 1: </a:t>
            </a:r>
            <a:r>
              <a:rPr lang="da-DK" sz="2000" dirty="0" smtClean="0"/>
              <a:t>At afsøge og analysere forskellige tilgange til identifikation og beskrivelse af elevers særlige behov, og organisering af tilbudsviften. </a:t>
            </a:r>
          </a:p>
          <a:p>
            <a:pPr marL="0" indent="0">
              <a:buNone/>
            </a:pPr>
            <a:r>
              <a:rPr lang="da-DK" sz="2000" b="1" dirty="0" smtClean="0"/>
              <a:t>Formål </a:t>
            </a:r>
            <a:r>
              <a:rPr lang="da-DK" sz="2000" b="1" dirty="0"/>
              <a:t>2: </a:t>
            </a:r>
            <a:r>
              <a:rPr lang="da-DK" sz="2000" dirty="0"/>
              <a:t>At undersøge hvilke metoder, tilgange og praksisformer, der kan imødekomme undervisnings- og støttebehov hos forskellige elevgrupper med særlige behov. </a:t>
            </a:r>
          </a:p>
          <a:p>
            <a:pPr marL="0" indent="0">
              <a:buNone/>
            </a:pPr>
            <a:endParaRPr lang="da-DK" sz="2000" b="1" dirty="0" smtClean="0"/>
          </a:p>
          <a:p>
            <a:pPr marL="0" indent="0">
              <a:buNone/>
            </a:pPr>
            <a:endParaRPr lang="da-DK" sz="2000" b="1" dirty="0"/>
          </a:p>
        </p:txBody>
      </p:sp>
      <p:sp>
        <p:nvSpPr>
          <p:cNvPr id="11" name="Pladsholder til indhold 10"/>
          <p:cNvSpPr>
            <a:spLocks noGrp="1"/>
          </p:cNvSpPr>
          <p:nvPr>
            <p:ph sz="half" idx="2"/>
          </p:nvPr>
        </p:nvSpPr>
        <p:spPr>
          <a:xfrm>
            <a:off x="7505211" y="2514600"/>
            <a:ext cx="3597031" cy="3481754"/>
          </a:xfrm>
        </p:spPr>
        <p:txBody>
          <a:bodyPr/>
          <a:lstStyle/>
          <a:p>
            <a:pPr marL="0" indent="0">
              <a:buNone/>
            </a:pPr>
            <a:r>
              <a:rPr lang="da-DK" sz="2000" b="1" dirty="0" smtClean="0">
                <a:solidFill>
                  <a:schemeClr val="bg1"/>
                </a:solidFill>
              </a:rPr>
              <a:t>VIDENSFORMIDLING</a:t>
            </a:r>
          </a:p>
          <a:p>
            <a:r>
              <a:rPr lang="da-DK" sz="2000" dirty="0" smtClean="0">
                <a:solidFill>
                  <a:schemeClr val="bg1"/>
                </a:solidFill>
              </a:rPr>
              <a:t>Analyserapport målrettet nationale og kommunale beslutningstagere.</a:t>
            </a:r>
            <a:endParaRPr lang="da-DK" sz="2000" dirty="0">
              <a:solidFill>
                <a:schemeClr val="bg1"/>
              </a:solidFill>
            </a:endParaRPr>
          </a:p>
          <a:p>
            <a:r>
              <a:rPr lang="da-DK" sz="2000" dirty="0" smtClean="0">
                <a:solidFill>
                  <a:schemeClr val="bg1"/>
                </a:solidFill>
              </a:rPr>
              <a:t>Anvendelsesorienterede formidlingsprodukter, redskaber mv. målrettet ledere, lærere og øvrigt pædagogisk personale i skoler og kommunale forvaltninger.</a:t>
            </a:r>
          </a:p>
          <a:p>
            <a:pPr marL="0" indent="0">
              <a:buNone/>
            </a:pPr>
            <a:endParaRPr lang="da-DK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da-DK" sz="2000" dirty="0">
              <a:solidFill>
                <a:schemeClr val="bg1"/>
              </a:solidFill>
            </a:endParaRPr>
          </a:p>
        </p:txBody>
      </p:sp>
      <p:sp>
        <p:nvSpPr>
          <p:cNvPr id="8" name="Pladsholder til slidenummer 7"/>
          <p:cNvSpPr>
            <a:spLocks noGrp="1"/>
          </p:cNvSpPr>
          <p:nvPr>
            <p:ph type="sldNum" sz="quarter" idx="4294967295"/>
          </p:nvPr>
        </p:nvSpPr>
        <p:spPr>
          <a:xfrm>
            <a:off x="11633200" y="6399213"/>
            <a:ext cx="558800" cy="179387"/>
          </a:xfrm>
        </p:spPr>
        <p:txBody>
          <a:bodyPr/>
          <a:lstStyle/>
          <a:p>
            <a:fld id="{24C8C45C-947F-4981-8B3F-4F32E973C901}" type="slidenum">
              <a:rPr lang="da-DK" smtClean="0"/>
              <a:pPr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93160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Undersøgelse af specialundervisningstilbud</a:t>
            </a:r>
          </a:p>
        </p:txBody>
      </p:sp>
      <p:sp>
        <p:nvSpPr>
          <p:cNvPr id="10" name="Pladsholder til indhold 9"/>
          <p:cNvSpPr>
            <a:spLocks noGrp="1"/>
          </p:cNvSpPr>
          <p:nvPr>
            <p:ph idx="1"/>
          </p:nvPr>
        </p:nvSpPr>
        <p:spPr>
          <a:xfrm>
            <a:off x="719999" y="2008800"/>
            <a:ext cx="5054725" cy="4125278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da-DK" sz="2000" b="1" dirty="0"/>
              <a:t>Formål 1: </a:t>
            </a:r>
            <a:r>
              <a:rPr lang="da-DK" sz="2000" dirty="0"/>
              <a:t>At </a:t>
            </a:r>
            <a:r>
              <a:rPr lang="da-DK" sz="2000" dirty="0" smtClean="0"/>
              <a:t>kortlægge hvilke specialundervisningstilbud, der findes (bl.a. målgrupper, kompetencer, specialpædagogiske metoder og tilgange).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da-DK" sz="2000" b="1" dirty="0" smtClean="0"/>
              <a:t>Formål 2: </a:t>
            </a:r>
            <a:r>
              <a:rPr lang="da-DK" sz="2000" dirty="0"/>
              <a:t>At vurdere den geografiske dækning af </a:t>
            </a:r>
            <a:r>
              <a:rPr lang="da-DK" sz="2000" dirty="0" smtClean="0"/>
              <a:t>specialundervisningstilbud </a:t>
            </a:r>
            <a:r>
              <a:rPr lang="da-DK" sz="2000" dirty="0"/>
              <a:t>målrettet forskellige elevgrupper. </a:t>
            </a:r>
            <a:endParaRPr lang="da-DK" sz="2000" dirty="0" smtClean="0"/>
          </a:p>
          <a:p>
            <a:pPr marL="0" indent="0">
              <a:spcAft>
                <a:spcPts val="1200"/>
              </a:spcAft>
              <a:buNone/>
            </a:pPr>
            <a:r>
              <a:rPr lang="da-DK" sz="2000" b="1" dirty="0"/>
              <a:t>Formål 3: </a:t>
            </a:r>
            <a:r>
              <a:rPr lang="da-DK" sz="2000" dirty="0"/>
              <a:t>At undersøge specialundervisningstilbuddenes udfordringer og muligheder for at imødekomme elevernes behov.</a:t>
            </a:r>
          </a:p>
          <a:p>
            <a:pPr marL="0" indent="0">
              <a:spcAft>
                <a:spcPts val="1200"/>
              </a:spcAft>
              <a:buNone/>
            </a:pPr>
            <a:endParaRPr lang="da-DK" sz="2000" dirty="0"/>
          </a:p>
          <a:p>
            <a:pPr marL="0" indent="0">
              <a:spcAft>
                <a:spcPts val="1200"/>
              </a:spcAft>
              <a:buNone/>
            </a:pPr>
            <a:endParaRPr lang="da-DK" sz="2000" dirty="0"/>
          </a:p>
          <a:p>
            <a:pPr marL="0" indent="0">
              <a:buNone/>
            </a:pPr>
            <a:endParaRPr lang="da-DK" sz="2000" dirty="0"/>
          </a:p>
          <a:p>
            <a:pPr marL="0" lvl="0" indent="0">
              <a:buNone/>
            </a:pPr>
            <a:endParaRPr lang="da-DK" sz="2000" dirty="0"/>
          </a:p>
          <a:p>
            <a:pPr marL="0" indent="0">
              <a:buNone/>
            </a:pPr>
            <a:endParaRPr lang="da-DK" sz="2000" dirty="0"/>
          </a:p>
        </p:txBody>
      </p:sp>
      <p:sp>
        <p:nvSpPr>
          <p:cNvPr id="11" name="Pladsholder til indhold 10"/>
          <p:cNvSpPr>
            <a:spLocks noGrp="1"/>
          </p:cNvSpPr>
          <p:nvPr>
            <p:ph sz="half" idx="2"/>
          </p:nvPr>
        </p:nvSpPr>
        <p:spPr>
          <a:xfrm>
            <a:off x="6893650" y="2008800"/>
            <a:ext cx="4575950" cy="1033338"/>
          </a:xfrm>
        </p:spPr>
        <p:txBody>
          <a:bodyPr/>
          <a:lstStyle/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endParaRPr lang="da-DK" sz="2000" dirty="0" smtClean="0"/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endParaRPr lang="da-DK" sz="2000" dirty="0" smtClean="0"/>
          </a:p>
          <a:p>
            <a:pPr marL="0" indent="0">
              <a:buNone/>
            </a:pPr>
            <a:endParaRPr lang="da-DK" sz="2000" dirty="0"/>
          </a:p>
        </p:txBody>
      </p:sp>
      <p:sp>
        <p:nvSpPr>
          <p:cNvPr id="8" name="Pladsholder til slidenummer 7"/>
          <p:cNvSpPr>
            <a:spLocks noGrp="1"/>
          </p:cNvSpPr>
          <p:nvPr>
            <p:ph type="sldNum" sz="quarter" idx="4294967295"/>
          </p:nvPr>
        </p:nvSpPr>
        <p:spPr>
          <a:xfrm>
            <a:off x="11633200" y="6399213"/>
            <a:ext cx="558800" cy="179387"/>
          </a:xfrm>
        </p:spPr>
        <p:txBody>
          <a:bodyPr/>
          <a:lstStyle/>
          <a:p>
            <a:fld id="{24C8C45C-947F-4981-8B3F-4F32E973C901}" type="slidenum">
              <a:rPr lang="da-DK" smtClean="0"/>
              <a:pPr/>
              <a:t>8</a:t>
            </a:fld>
            <a:endParaRPr lang="da-DK" dirty="0"/>
          </a:p>
        </p:txBody>
      </p:sp>
      <p:sp>
        <p:nvSpPr>
          <p:cNvPr id="2" name="Rektangel 1"/>
          <p:cNvSpPr/>
          <p:nvPr/>
        </p:nvSpPr>
        <p:spPr>
          <a:xfrm>
            <a:off x="7163696" y="2149522"/>
            <a:ext cx="3903304" cy="216290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 smtClean="0"/>
          </a:p>
        </p:txBody>
      </p:sp>
      <p:sp>
        <p:nvSpPr>
          <p:cNvPr id="12" name="Pladsholder til indhold 10"/>
          <p:cNvSpPr txBox="1">
            <a:spLocks/>
          </p:cNvSpPr>
          <p:nvPr/>
        </p:nvSpPr>
        <p:spPr>
          <a:xfrm>
            <a:off x="7740015" y="2457299"/>
            <a:ext cx="3125693" cy="16529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44000" indent="-144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Tx/>
              <a:buFont typeface="Segoe UI" panose="020B0502040204020203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4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000" indent="-144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+mj-lt"/>
              <a:buAutoNum type="arabicParenR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00" indent="-144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+mj-lt"/>
              <a:buAutoNum type="alphaLcParenR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" indent="-144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egoe UI" panose="020B0502040204020203" pitchFamily="34" charset="0"/>
              <a:buNone/>
            </a:pPr>
            <a:r>
              <a:rPr lang="da-DK" sz="2000" b="1" dirty="0" smtClean="0">
                <a:solidFill>
                  <a:schemeClr val="bg1"/>
                </a:solidFill>
              </a:rPr>
              <a:t>VIDENSFORMIDLING</a:t>
            </a:r>
          </a:p>
          <a:p>
            <a:r>
              <a:rPr lang="da-DK" sz="2000" dirty="0" smtClean="0">
                <a:solidFill>
                  <a:schemeClr val="bg1"/>
                </a:solidFill>
              </a:rPr>
              <a:t>Analyserapport målrettet nationale og kommunale beslutningstagere.</a:t>
            </a:r>
          </a:p>
          <a:p>
            <a:pPr marL="0" indent="0">
              <a:buNone/>
            </a:pPr>
            <a:endParaRPr lang="da-DK" sz="2000" dirty="0" smtClean="0">
              <a:solidFill>
                <a:schemeClr val="bg1"/>
              </a:solidFill>
            </a:endParaRPr>
          </a:p>
          <a:p>
            <a:pPr marL="0" indent="0">
              <a:buFont typeface="Segoe UI" panose="020B0502040204020203" pitchFamily="34" charset="0"/>
              <a:buNone/>
            </a:pPr>
            <a:endParaRPr lang="da-DK" sz="2000" dirty="0" smtClean="0">
              <a:solidFill>
                <a:schemeClr val="bg1"/>
              </a:solidFill>
            </a:endParaRPr>
          </a:p>
          <a:p>
            <a:pPr marL="0" indent="0">
              <a:buFont typeface="Segoe UI" panose="020B0502040204020203" pitchFamily="34" charset="0"/>
              <a:buNone/>
            </a:pPr>
            <a:endParaRPr lang="da-DK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533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Undersøgelse af kommunale støttesystemer og udvikling af inspirationsmateriale</a:t>
            </a:r>
            <a:endParaRPr lang="da-DK" dirty="0"/>
          </a:p>
        </p:txBody>
      </p:sp>
      <p:sp>
        <p:nvSpPr>
          <p:cNvPr id="10" name="Pladsholder til indhold 9"/>
          <p:cNvSpPr>
            <a:spLocks noGrp="1"/>
          </p:cNvSpPr>
          <p:nvPr>
            <p:ph idx="1"/>
          </p:nvPr>
        </p:nvSpPr>
        <p:spPr>
          <a:xfrm>
            <a:off x="719138" y="2192838"/>
            <a:ext cx="5302800" cy="4125278"/>
          </a:xfrm>
        </p:spPr>
        <p:txBody>
          <a:bodyPr/>
          <a:lstStyle/>
          <a:p>
            <a:pPr marL="0" lvl="0" indent="0">
              <a:spcAft>
                <a:spcPts val="1200"/>
              </a:spcAft>
              <a:buNone/>
            </a:pPr>
            <a:r>
              <a:rPr lang="da-DK" sz="2000" b="1" dirty="0"/>
              <a:t>Formål 1: </a:t>
            </a:r>
            <a:r>
              <a:rPr lang="da-DK" sz="2000" dirty="0"/>
              <a:t>At </a:t>
            </a:r>
            <a:r>
              <a:rPr lang="da-DK" sz="2000" dirty="0" smtClean="0"/>
              <a:t>beskrive </a:t>
            </a:r>
            <a:r>
              <a:rPr lang="da-DK" sz="2000" dirty="0"/>
              <a:t>træk i </a:t>
            </a:r>
            <a:r>
              <a:rPr lang="da-DK" sz="2000" dirty="0" smtClean="0"/>
              <a:t>gode støttesystemer, som understøtter, at skoler og dagtilbud for tilstrækkelig og kvalificeret viden og vejledning om hvordan de bedst kan imødekomme børn og unge med særlige behov.</a:t>
            </a:r>
          </a:p>
          <a:p>
            <a:pPr marL="0" lvl="0" indent="0">
              <a:spcAft>
                <a:spcPts val="1200"/>
              </a:spcAft>
              <a:buNone/>
            </a:pPr>
            <a:r>
              <a:rPr lang="da-DK" sz="2000" b="1" dirty="0" smtClean="0"/>
              <a:t>Formål </a:t>
            </a:r>
            <a:r>
              <a:rPr lang="da-DK" sz="2000" b="1" dirty="0"/>
              <a:t>2: </a:t>
            </a:r>
            <a:r>
              <a:rPr lang="da-DK" sz="2000" dirty="0"/>
              <a:t>At beskrive generelle udviklingsspor, som skal give retning til staten, kommuner, skoler og dagtilbuds arbejde med at sikre, at </a:t>
            </a:r>
            <a:r>
              <a:rPr lang="da-DK" sz="2000" dirty="0" smtClean="0"/>
              <a:t>skoler </a:t>
            </a:r>
            <a:r>
              <a:rPr lang="da-DK" sz="2000" dirty="0"/>
              <a:t>og dagtilbud får den </a:t>
            </a:r>
            <a:r>
              <a:rPr lang="da-DK" sz="2000" dirty="0" smtClean="0"/>
              <a:t>viden og vejledning, </a:t>
            </a:r>
            <a:r>
              <a:rPr lang="da-DK" sz="2000" dirty="0"/>
              <a:t>som de har brug </a:t>
            </a:r>
            <a:r>
              <a:rPr lang="da-DK" sz="2000" dirty="0" smtClean="0"/>
              <a:t>for</a:t>
            </a:r>
            <a:r>
              <a:rPr lang="da-DK" sz="2000" dirty="0"/>
              <a:t>.</a:t>
            </a:r>
            <a:endParaRPr lang="da-DK" sz="1700" dirty="0"/>
          </a:p>
        </p:txBody>
      </p:sp>
      <p:sp>
        <p:nvSpPr>
          <p:cNvPr id="8" name="Pladsholder til slidenummer 7"/>
          <p:cNvSpPr>
            <a:spLocks noGrp="1"/>
          </p:cNvSpPr>
          <p:nvPr>
            <p:ph type="sldNum" sz="quarter" idx="4294967295"/>
          </p:nvPr>
        </p:nvSpPr>
        <p:spPr>
          <a:xfrm>
            <a:off x="11633200" y="6399213"/>
            <a:ext cx="558800" cy="179387"/>
          </a:xfrm>
        </p:spPr>
        <p:txBody>
          <a:bodyPr/>
          <a:lstStyle/>
          <a:p>
            <a:fld id="{24C8C45C-947F-4981-8B3F-4F32E973C901}" type="slidenum">
              <a:rPr lang="da-DK" smtClean="0"/>
              <a:pPr/>
              <a:t>9</a:t>
            </a:fld>
            <a:endParaRPr lang="da-DK" dirty="0"/>
          </a:p>
        </p:txBody>
      </p:sp>
      <p:sp>
        <p:nvSpPr>
          <p:cNvPr id="6" name="Rektangel 5"/>
          <p:cNvSpPr/>
          <p:nvPr/>
        </p:nvSpPr>
        <p:spPr>
          <a:xfrm>
            <a:off x="7139354" y="2273935"/>
            <a:ext cx="4328746" cy="412527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b="1" noProof="0" dirty="0" err="1" smtClean="0"/>
          </a:p>
        </p:txBody>
      </p:sp>
      <p:sp>
        <p:nvSpPr>
          <p:cNvPr id="7" name="Pladsholder til indhold 10"/>
          <p:cNvSpPr>
            <a:spLocks noGrp="1"/>
          </p:cNvSpPr>
          <p:nvPr>
            <p:ph sz="half" idx="2"/>
          </p:nvPr>
        </p:nvSpPr>
        <p:spPr>
          <a:xfrm>
            <a:off x="7505211" y="2514600"/>
            <a:ext cx="3597031" cy="3481754"/>
          </a:xfrm>
        </p:spPr>
        <p:txBody>
          <a:bodyPr/>
          <a:lstStyle/>
          <a:p>
            <a:pPr marL="0" indent="0">
              <a:buNone/>
            </a:pPr>
            <a:r>
              <a:rPr lang="da-DK" sz="1900" b="1" dirty="0" smtClean="0">
                <a:solidFill>
                  <a:schemeClr val="bg1"/>
                </a:solidFill>
              </a:rPr>
              <a:t>VIDENSFORMIDLING</a:t>
            </a:r>
          </a:p>
          <a:p>
            <a:r>
              <a:rPr lang="da-DK" sz="1900" dirty="0" smtClean="0">
                <a:solidFill>
                  <a:schemeClr val="bg1"/>
                </a:solidFill>
              </a:rPr>
              <a:t>Analyserapport målrettet nationale og kommunale beslutningstagere.</a:t>
            </a:r>
            <a:endParaRPr lang="da-DK" sz="1900" dirty="0">
              <a:solidFill>
                <a:schemeClr val="bg1"/>
              </a:solidFill>
            </a:endParaRPr>
          </a:p>
          <a:p>
            <a:r>
              <a:rPr lang="da-DK" sz="1900" dirty="0" smtClean="0">
                <a:solidFill>
                  <a:schemeClr val="bg1"/>
                </a:solidFill>
              </a:rPr>
              <a:t>Anvendelsesorienterede formidlingsprodukter målrettet ledere i forvaltning, skoler og dagtilbud, samt medarbejdere med ansvar for rådgivning og vejledning i skoler og dagtilbud, og kommunale forvaltninger.</a:t>
            </a:r>
          </a:p>
          <a:p>
            <a:pPr marL="0" indent="0">
              <a:buNone/>
            </a:pPr>
            <a:endParaRPr lang="da-DK" sz="19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da-DK" sz="1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7741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0619864565523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B293735\AppData\Local\Templafy\AddIns\PowerPointVsto\e7d82e8b-65a5-480b-98c6-3e55d4862c7e.jpe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B293735\AppData\Local\Temp\Templafy\PowerPointVsto\Assets\104bcf6c-fa83-4a2c-96ca-6a79c1af415b.jpeg"/>
</p:tagLst>
</file>

<file path=ppt/theme/theme1.xml><?xml version="1.0" encoding="utf-8"?>
<a:theme xmlns:a="http://schemas.openxmlformats.org/drawingml/2006/main" name="BUVM">
  <a:themeElements>
    <a:clrScheme name="BVUM - DEPT">
      <a:dk1>
        <a:srgbClr val="000000"/>
      </a:dk1>
      <a:lt1>
        <a:srgbClr val="FFFFFF"/>
      </a:lt1>
      <a:dk2>
        <a:srgbClr val="005A5A"/>
      </a:dk2>
      <a:lt2>
        <a:srgbClr val="D7F5E1"/>
      </a:lt2>
      <a:accent1>
        <a:srgbClr val="005A5A"/>
      </a:accent1>
      <a:accent2>
        <a:srgbClr val="D7F5E1"/>
      </a:accent2>
      <a:accent3>
        <a:srgbClr val="649B9B"/>
      </a:accent3>
      <a:accent4>
        <a:srgbClr val="414141"/>
      </a:accent4>
      <a:accent5>
        <a:srgbClr val="DCDCDC"/>
      </a:accent5>
      <a:accent6>
        <a:srgbClr val="919696"/>
      </a:accent6>
      <a:hlink>
        <a:srgbClr val="005A5A"/>
      </a:hlink>
      <a:folHlink>
        <a:srgbClr val="649B9B"/>
      </a:folHlink>
    </a:clrScheme>
    <a:fontScheme name="BUVM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 sz="2000"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custClrLst>
    <a:custClr name="DEP 0, 90, 90">
      <a:srgbClr val="005A5A"/>
    </a:custClr>
    <a:custClr name="DARK GREY65, 65, 65">
      <a:srgbClr val="414141"/>
    </a:custClr>
    <a:custClr name="STIL 55, 80, 155">
      <a:srgbClr val="37509B"/>
    </a:custClr>
    <a:custClr name="STUK 190, 50, 90">
      <a:srgbClr val="BE325A"/>
    </a:custClr>
    <a:custClr>
      <a:srgbClr val="FFFFFF"/>
    </a:custClr>
    <a:custClr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DEP 215, 245, 225">
      <a:srgbClr val="D7F5E1"/>
    </a:custClr>
    <a:custClr name="LIGHT GREY 220, 220, 220">
      <a:srgbClr val="DCDCDC"/>
    </a:custClr>
    <a:custClr name="STIL 225, 230, 240">
      <a:srgbClr val="E1E6F0"/>
    </a:custClr>
    <a:custClr name="STUK 245, 225, 230">
      <a:srgbClr val="F5E1E6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DEP 100, 155, 155">
      <a:srgbClr val="649B9B"/>
    </a:custClr>
    <a:custClr name="GREY 145, 150, 150">
      <a:srgbClr val="919696"/>
    </a:custClr>
    <a:custClr name="STIL135, 150, 195">
      <a:srgbClr val="8796C3"/>
    </a:custClr>
    <a:custClr name="STUK 220, 150, 170">
      <a:srgbClr val="DC96AA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Blank.potx" id="{7B5B84D5-A520-4060-84DC-056D7B13DB11}" vid="{D567C7F5-CE46-4E14-8AB4-EFFA31538308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EP 0, 90, 90">
      <a:srgbClr val="005A5A"/>
    </a:custClr>
    <a:custClr name="DARK GREY65, 65, 65">
      <a:srgbClr val="414141"/>
    </a:custClr>
    <a:custClr name="STIL 55, 80, 155">
      <a:srgbClr val="37509B"/>
    </a:custClr>
    <a:custClr name="STUK 190, 50, 90">
      <a:srgbClr val="BE325A"/>
    </a:custClr>
    <a:custClr>
      <a:srgbClr val="FFFFFF"/>
    </a:custClr>
    <a:custClr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DEP 215, 245, 225">
      <a:srgbClr val="D7F5E1"/>
    </a:custClr>
    <a:custClr name="LIGHT GREY 220, 220, 220">
      <a:srgbClr val="DCDCDC"/>
    </a:custClr>
    <a:custClr name="STIL 225, 230, 240">
      <a:srgbClr val="E1E6F0"/>
    </a:custClr>
    <a:custClr name="STUK 245, 225, 230">
      <a:srgbClr val="F5E1E6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DEP 100, 155, 155">
      <a:srgbClr val="649B9B"/>
    </a:custClr>
    <a:custClr name="GREY 145, 150, 150">
      <a:srgbClr val="919696"/>
    </a:custClr>
    <a:custClr name="STIL135, 150, 195">
      <a:srgbClr val="8796C3"/>
    </a:custClr>
    <a:custClr name="STUK 220, 150, 170">
      <a:srgbClr val="DC96AA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EP 0, 90, 90">
      <a:srgbClr val="005A5A"/>
    </a:custClr>
    <a:custClr name="DARK GREY65, 65, 65">
      <a:srgbClr val="414141"/>
    </a:custClr>
    <a:custClr name="STIL 55, 80, 155">
      <a:srgbClr val="37509B"/>
    </a:custClr>
    <a:custClr name="STUK 190, 50, 90">
      <a:srgbClr val="BE325A"/>
    </a:custClr>
    <a:custClr>
      <a:srgbClr val="FFFFFF"/>
    </a:custClr>
    <a:custClr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DEP 215, 245, 225">
      <a:srgbClr val="D7F5E1"/>
    </a:custClr>
    <a:custClr name="LIGHT GREY 220, 220, 220">
      <a:srgbClr val="DCDCDC"/>
    </a:custClr>
    <a:custClr name="STIL 225, 230, 240">
      <a:srgbClr val="E1E6F0"/>
    </a:custClr>
    <a:custClr name="STUK 245, 225, 230">
      <a:srgbClr val="F5E1E6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DEP 100, 155, 155">
      <a:srgbClr val="649B9B"/>
    </a:custClr>
    <a:custClr name="GREY 145, 150, 150">
      <a:srgbClr val="919696"/>
    </a:custClr>
    <a:custClr name="STIL135, 150, 195">
      <a:srgbClr val="8796C3"/>
    </a:custClr>
    <a:custClr name="STUK 220, 150, 170">
      <a:srgbClr val="DC96AA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TemplateConfiguration><![CDATA[{"slideVersion":1,"isValidatorEnabled":false,"isLocked":false,"elementsMetadata":[],"slideId":"638366803726386054","enableDocumentContentUpdater":false,"version":"2.0"}]]></TemplafySlideTemplateConfiguration>
</file>

<file path=customXml/item10.xml><?xml version="1.0" encoding="utf-8"?>
<TemplafySlideFormConfiguration><![CDATA[{"formFields":[],"formDataEntries":[]}]]></TemplafySlideFormConfiguration>
</file>

<file path=customXml/item2.xml><?xml version="1.0" encoding="utf-8"?>
<TemplafySlideTemplateConfiguration><![CDATA[{"slideVersion":1,"isValidatorEnabled":false,"isLocked":false,"elementsMetadata":[{"type":"shape","elementConfiguration":{"binding":"{{UserProfile.Name}}","visibility":"","type":"text","disableUpdates":false}},{"type":"shape","elementConfiguration":{"binding":"{{FormatDateTime(Form.Date,Translate(\"DateGeneral\"),DocumentLanguage)}}","visibility":"","type":"text","disableUpdates":false}},{"type":"shape","elementConfiguration":{"inheritDimensions":"{{InheritDimensions.InheritNone}}","width":"","height":"1.82 cm","image":"{{UserProfile.Office.LogoRef.LogoWhiteRef.Image}}","visibility":"","type":"image","disableUpdates":false}}],"slideId":"638366803726354139","enableDocumentContentUpdater":false,"version":"2.0"}]]></TemplafySlideTemplateConfiguration>
</file>

<file path=customXml/item3.xml><?xml version="1.0" encoding="utf-8"?>
<TemplafyFormConfiguration><![CDATA[{"formFields":[{"required":false,"helpTexts":{},"spacing":{},"shareValue":false,"type":"datePicker","name":"Date","label":"Date"},{"required":false,"placeholder":"","lines":1,"helpTexts":{},"spacing":{},"shareValue":false,"type":"textBox","name":"SkrivTitel","label":"Sidefod"}],"formDataEntries":[{"name":"Date","value":"XIRG7zQgSKnCT+Aacq5EjQ=="},{"name":"SkrivTitel","value":"XIRG7zQgSKnCT+Aacq5EjQ=="}]}]]></TemplafyFormConfiguration>
</file>

<file path=customXml/item4.xml><?xml version="1.0" encoding="utf-8"?>
<TemplafyTemplateConfiguration><![CDATA[{"elementsMetadata":[{"type":"shape","id":"5fe702ba-4fdd-4565-a2e9-7d822413f354","elementConfiguration":{"binding":"{{Form.SkrivTitel}}","visibility":"","type":"text","disableUpdates":false}},{"type":"shape","id":"b83f5bb1-e489-4176-aa5d-b08b5ec96025","elementConfiguration":{"binding":"{{Form.SkrivTitel}}","visibility":"","type":"text","disableUpdates":false}},{"type":"shape","id":"402685c3-2905-4af0-907a-4df688ae862b","elementConfiguration":{"binding":"{{Form.SkrivTitel}}","visibility":"","type":"text","disableUpdates":false}},{"type":"shape","id":"ce694de6-68c3-4626-95a2-802dc9e59205","elementConfiguration":{"binding":"{{FormatDateTime(Form.Date,Translate(\"DateGeneral\"),DocumentLanguage)}}","visibility":"","type":"text","disableUpdates":false}},{"type":"shape","id":"e455eca3-4db2-443c-8804-c47ccd6808b5","elementConfiguration":{"inheritDimensions":"{{InheritDimensions.InheritNone}}","width":"","height":"1.82 cm","image":"{{UserProfile.Office.LogoRef.LogoWhiteRef.Image}}","visibility":"","type":"image","disableUpdates":false}},{"type":"shape","id":"3e7fd75f-386b-4451-9460-fc6c82252675","elementConfiguration":{"binding":"{{UserProfile.Name}}","visibility":"","type":"text","disableUpdates":false}},{"type":"shape","id":"08d463ec-c9dc-438e-b253-b33f445d1690","elementConfiguration":{"binding":"{{Form.SkrivTitel}}","visibility":"","type":"text","disableUpdates":false}},{"type":"shape","id":"e849dd49-ea60-4d02-81ab-6245719740d3","elementConfiguration":{"binding":"{{UserProfile.Name}}","visibility":"","type":"text","disableUpdates":false}},{"type":"shape","id":"d23dabe6-aa16-4f59-b443-604cf04ce8c3","elementConfiguration":{"binding":"{{FormatDateTime(Form.Date,Translate(\"DateGeneral\"),DocumentLanguage)}}","visibility":"","type":"text","disableUpdates":false}},{"type":"shape","id":"d1157c39-3e25-4f7b-908d-e13e539788a5","elementConfiguration":{"inheritDimensions":"{{InheritDimensions.InheritNone}}","width":"","height":"1.82 cm","image":"{{UserProfile.Office.LogoRef.LogoWhiteRef.Image}}","visibility":"","type":"image","disableUpdates":false}},{"type":"shape","id":"ecefbc18-1846-4e2b-a3c9-5bca6dd4af67","elementConfiguration":{"binding":"{{Form.SkrivTitel}}","visibility":"","type":"text","disableUpdates":false}},{"type":"shape","id":"1bc8880a-a6de-43b1-b36b-b04d2a7b1c14","elementConfiguration":{"binding":"{{FormatDateTime(Form.Date,Translate(\"DateGeneral\"),DocumentLanguage)}}","visibility":"","type":"text","disableUpdates":false}},{"type":"shape","id":"030353f3-d8bb-443b-8e0c-2f560e9882a5","elementConfiguration":{"inheritDimensions":"{{InheritDimensions.InheritNone}}","width":"","height":"1.82 cm","image":"{{UserProfile.Office.LogoRef.LogoRef.Image}}","visibility":"","type":"image","disableUpdates":false}},{"type":"shape","id":"8df1acf7-2eb3-4af0-a467-91c9e60266ad","elementConfiguration":{"binding":"{{UserProfile.Name}}","visibility":"","type":"text","disableUpdates":false}},{"type":"shape","id":"c361e1e5-6c49-4918-8a6c-6553bad9c41a","elementConfiguration":{"binding":"{{Form.SkrivTitel}}","visibility":"","type":"text","disableUpdates":false}},{"type":"shape","id":"de4bcc58-c955-43cf-bca8-c1540536c9b5","elementConfiguration":{"binding":"{{Form.SkrivTitel}}","visibility":"","type":"text","disableUpdates":false}},{"type":"shape","id":"1fceecdf-e9ee-4aa7-8bda-605356db10a1","elementConfiguration":{"binding":"{{UserProfile.Name}}","visibility":"","type":"text","disableUpdates":false}},{"type":"shape","id":"1afa7b69-192c-4226-b403-2d87d27b1fb2","elementConfiguration":{"binding":"{{FormatDateTime(Form.Date,Translate(\"DateGeneral\"),DocumentLanguage)}}","visibility":"","type":"text","disableUpdates":false}},{"type":"shape","id":"36402fab-a6ea-4237-a55b-5a9a1bc0ee77","elementConfiguration":{"inheritDimensions":"{{InheritDimensions.InheritNone}}","width":"","height":"1.82 cm","image":"{{UserProfile.Office.LogoRef.LogoWhiteRef.Image}}","visibility":"","type":"image","disableUpdates":false}},{"type":"shape","id":"4885c76d-076b-4545-b29e-53de004e2b71","elementConfiguration":{"inheritDimensions":"{{InheritDimensions.InheritNone}}","width":"","height":"1.82 cm","image":"{{UserProfile.Office.LogoRef.LogoRef.Image}}","visibility":"","type":"image","disableUpdates":false}},{"type":"shape","id":"f6a1c323-c5a2-41c7-973b-84eca4a1aaf4","elementConfiguration":{"binding":"{{FormatDateTime(Form.Date,Translate(\"DateGeneral\"),DocumentLanguage)}}","visibility":"","type":"text","disableUpdates":false}},{"type":"shape","id":"8247329e-a7fb-4cef-9cb1-12f766152e75","elementConfiguration":{"binding":"{{UserProfile.Name}}","visibility":"","type":"text","disableUpdates":false}},{"type":"shape","id":"c2dd15c4-5e0a-44e3-a4d5-0e935ddfecef","elementConfiguration":{"binding":"{{Form.SkrivTitel}}","visibility":"","type":"text","disableUpdates":false}},{"type":"shape","id":"7c8bc57e-df20-408e-90b8-955ab619934b","elementConfiguration":{"binding":"{{FormatDateTime(Form.Date,Translate(\"DateGeneral\"),DocumentLanguage)}}","visibility":"","type":"text","disableUpdates":false}},{"type":"shape","id":"05e79725-eb45-4db6-905b-dce56b903b8d","elementConfiguration":{"inheritDimensions":"{{InheritDimensions.InheritNone}}","width":"","height":"1.82 cm","image":"{{UserProfile.Office.LogoRef.LogoWhiteRef.Image}}","visibility":"","type":"image","disableUpdates":false}},{"type":"shape","id":"eb3147a9-3263-4d99-8738-2d3dc35abe61","elementConfiguration":{"binding":"{{UserProfile.Name}}","visibility":"","type":"text","disableUpdates":false}},{"type":"shape","id":"9bbba6f0-b94b-46fe-b23a-ab4ba0ea5cca","elementConfiguration":{"binding":"{{Form.SkrivTitel}}","visibility":"","type":"text","disableUpdates":false}},{"type":"shape","id":"9de38fd8-bed7-4a32-96a1-e80b55e36c5d","elementConfiguration":{"binding":"{{Form.SkrivTitel}}","visibility":"","type":"text","disableUpdates":false}},{"type":"shape","id":"9ebf5bec-ddc2-41b3-8666-062015ca51ef","elementConfiguration":{"binding":"{{Form.SkrivTitel}}","visibility":"","type":"text","disableUpdates":false}},{"type":"shape","id":"a6822395-3edf-4bb6-852b-b97ae7589e06","elementConfiguration":{"binding":"{{Form.SkrivTitel}}","visibility":"","type":"text","disableUpdates":false}},{"type":"shape","id":"0d97e9e8-8fae-415f-a85a-b350c8698d60","elementConfiguration":{"binding":"{{FormatDateTime(Form.Date,Translate(\"DateGeneral\"),DocumentLanguage)}}","visibility":"","type":"text","disableUpdates":false}},{"type":"shape","id":"8eb8952b-3a50-4b08-8bee-cc00a7b23532","elementConfiguration":{"inheritDimensions":"{{InheritDimensions.InheritNone}}","width":"","height":"1.82 cm","image":"{{UserProfile.Office.LogoRef.LogoRef.Image}}","visibility":"","type":"image","disableUpdates":false}},{"type":"shape","id":"b56c3d47-f76d-4a58-9e89-71d06f12e943","elementConfiguration":{"binding":"{{UserProfile.Name}}","visibility":"","type":"text","disableUpdates":false}},{"type":"shape","id":"4a8aa139-88f4-4955-96ab-5514d55f1011","elementConfiguration":{"binding":"{{Form.SkrivTitel}}","visibility":"","type":"text","disableUpdates":false}},{"type":"shape","id":"eefc942a-65a9-47d1-badd-b432a66e77f6","elementConfiguration":{"binding":"{{Form.SkrivTitel}}","visibility":"","type":"text","disableUpdates":false}},{"type":"shape","id":"ad50ceb9-d597-40a6-bcd5-09c9da8332db","elementConfiguration":{"binding":"{{Form.SkrivTitel}}","visibility":"","type":"text","disableUpdates":false}}],"transformationConfigurations":[{"language":"{{DocumentLanguage}}","disableUpdates":false,"type":"proofingLanguage"},{"colorTheme":"{{UserProfile.Office.ColorThemeRef.ColorTheme}}","disableUpdates":false,"originalColorThemeXml":"<a:clrScheme name=\"BVUM - DEPT\" xmlns:a=\"http://schemas.openxmlformats.org/drawingml/2006/main\"><a:dk1><a:srgbClr val=\"161616\" /></a:dk1><a:lt1><a:srgbClr val=\"FFFFFF\" /></a:lt1><a:dk2><a:srgbClr val=\"005A5A\" /></a:dk2><a:lt2><a:srgbClr val=\"D7F5E1\" /></a:lt2><a:accent1><a:srgbClr val=\"005A5A\" /></a:accent1><a:accent2><a:srgbClr val=\"D7F5E1\" /></a:accent2><a:accent3><a:srgbClr val=\"649B9B\" /></a:accent3><a:accent4><a:srgbClr val=\"414141\" /></a:accent4><a:accent5><a:srgbClr val=\"DCDCDC\" /></a:accent5><a:accent6><a:srgbClr val=\"919696\" /></a:accent6><a:hlink><a:srgbClr val=\"005A5A\" /></a:hlink><a:folHlink><a:srgbClr val=\"649B9B\" /></a:folHlink></a:clrScheme>","type":"colorTheme"}],"templateName":"BUVM PowerPoint skabelon (10)","templateDescription":"","enableDocumentContentUpdater":true,"version":"2.0"}]]></TemplafyTemplateConfiguration>
</file>

<file path=customXml/item5.xml><?xml version="1.0" encoding="utf-8"?>
<TemplafySlideTemplateConfiguration><![CDATA[{"slideVersion":1,"isValidatorEnabled":false,"isLocked":false,"elementsMetadata":[],"slideId":"638366803726386054","enableDocumentContentUpdater":false,"version":"2.0"}]]></TemplafySlideTemplateConfiguration>
</file>

<file path=customXml/item6.xml><?xml version="1.0" encoding="utf-8"?>
<TemplafySlideFormConfiguration><![CDATA[{"formFields":[],"formDataEntries":[]}]]></TemplafySlideFormConfiguration>
</file>

<file path=customXml/item7.xml><?xml version="1.0" encoding="utf-8"?>
<TemplafySlideFormConfiguration><![CDATA[{"formFields":[],"formDataEntries":[]}]]></TemplafySlideFormConfiguration>
</file>

<file path=customXml/item8.xml><?xml version="1.0" encoding="utf-8"?>
<TemplafySlideTemplateConfiguration><![CDATA[{"slideVersion":1,"isValidatorEnabled":false,"isLocked":false,"elementsMetadata":[],"slideId":"638366803726399839","enableDocumentContentUpdater":false,"version":"2.0"}]]></TemplafySlideTemplateConfiguration>
</file>

<file path=customXml/item9.xml><?xml version="1.0" encoding="utf-8"?>
<TemplafySlideFormConfiguration><![CDATA[{"formFields":[{"required":false,"helpTexts":{},"spacing":{},"shareValue":false,"type":"datePicker","name":"Date","label":"Date"}],"formDataEntries":[]}]]></TemplafySlideFormConfiguration>
</file>

<file path=customXml/itemProps1.xml><?xml version="1.0" encoding="utf-8"?>
<ds:datastoreItem xmlns:ds="http://schemas.openxmlformats.org/officeDocument/2006/customXml" ds:itemID="{50A606B2-9FFF-41C6-9FDF-492ADB2139FC}">
  <ds:schemaRefs/>
</ds:datastoreItem>
</file>

<file path=customXml/itemProps10.xml><?xml version="1.0" encoding="utf-8"?>
<ds:datastoreItem xmlns:ds="http://schemas.openxmlformats.org/officeDocument/2006/customXml" ds:itemID="{6177613B-D995-4412-9964-A5D35FFAE7A4}">
  <ds:schemaRefs/>
</ds:datastoreItem>
</file>

<file path=customXml/itemProps2.xml><?xml version="1.0" encoding="utf-8"?>
<ds:datastoreItem xmlns:ds="http://schemas.openxmlformats.org/officeDocument/2006/customXml" ds:itemID="{9F206F52-9F9C-43F6-B4E4-75EFA3900ED2}">
  <ds:schemaRefs/>
</ds:datastoreItem>
</file>

<file path=customXml/itemProps3.xml><?xml version="1.0" encoding="utf-8"?>
<ds:datastoreItem xmlns:ds="http://schemas.openxmlformats.org/officeDocument/2006/customXml" ds:itemID="{E31C4FFB-C300-4D2C-B6AF-75147D424681}">
  <ds:schemaRefs/>
</ds:datastoreItem>
</file>

<file path=customXml/itemProps4.xml><?xml version="1.0" encoding="utf-8"?>
<ds:datastoreItem xmlns:ds="http://schemas.openxmlformats.org/officeDocument/2006/customXml" ds:itemID="{93E02353-84C6-4E7E-B92B-A7EAC3C774CF}">
  <ds:schemaRefs/>
</ds:datastoreItem>
</file>

<file path=customXml/itemProps5.xml><?xml version="1.0" encoding="utf-8"?>
<ds:datastoreItem xmlns:ds="http://schemas.openxmlformats.org/officeDocument/2006/customXml" ds:itemID="{91C1EA05-20D3-457C-83CD-507F587D6753}">
  <ds:schemaRefs/>
</ds:datastoreItem>
</file>

<file path=customXml/itemProps6.xml><?xml version="1.0" encoding="utf-8"?>
<ds:datastoreItem xmlns:ds="http://schemas.openxmlformats.org/officeDocument/2006/customXml" ds:itemID="{6C46A735-F955-4046-A34F-88C22C206C1D}">
  <ds:schemaRefs/>
</ds:datastoreItem>
</file>

<file path=customXml/itemProps7.xml><?xml version="1.0" encoding="utf-8"?>
<ds:datastoreItem xmlns:ds="http://schemas.openxmlformats.org/officeDocument/2006/customXml" ds:itemID="{774661B4-1F06-419F-A546-AF1503AB8856}">
  <ds:schemaRefs/>
</ds:datastoreItem>
</file>

<file path=customXml/itemProps8.xml><?xml version="1.0" encoding="utf-8"?>
<ds:datastoreItem xmlns:ds="http://schemas.openxmlformats.org/officeDocument/2006/customXml" ds:itemID="{F9B0D10E-C054-467D-B186-FEA776F2C637}">
  <ds:schemaRefs/>
</ds:datastoreItem>
</file>

<file path=customXml/itemProps9.xml><?xml version="1.0" encoding="utf-8"?>
<ds:datastoreItem xmlns:ds="http://schemas.openxmlformats.org/officeDocument/2006/customXml" ds:itemID="{07D0FE17-F62D-4FDB-B15C-D6265262F7DB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838</Words>
  <Application>Microsoft Office PowerPoint</Application>
  <PresentationFormat>Widescreen</PresentationFormat>
  <Paragraphs>103</Paragraphs>
  <Slides>11</Slides>
  <Notes>11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7" baseType="lpstr">
      <vt:lpstr>Albertus MT</vt:lpstr>
      <vt:lpstr>Arial</vt:lpstr>
      <vt:lpstr>Courier New</vt:lpstr>
      <vt:lpstr>Segoe UI</vt:lpstr>
      <vt:lpstr>Wingdings</vt:lpstr>
      <vt:lpstr>BUVM</vt:lpstr>
      <vt:lpstr>Arbejdet med at etablere et fagligt grundlag for specialundervisnings-området</vt:lpstr>
      <vt:lpstr>Baggrund – Fra specialeplanlægning til fagligt grundlag</vt:lpstr>
      <vt:lpstr>Organisering - VIBUS som knudepunkt for BUVM’s vidensarbejde med fokus på børn og unge med særlige behov  </vt:lpstr>
      <vt:lpstr>PowerPoint-præsentation</vt:lpstr>
      <vt:lpstr>Genstandsfelt - Fokus på børn og unge med særlige behov i..  </vt:lpstr>
      <vt:lpstr>Afsættet for arbejdet med det faglige grundlag </vt:lpstr>
      <vt:lpstr>Undersøgelse af undervisnings- og støttebehov for elever med særlige behov i grundskolen</vt:lpstr>
      <vt:lpstr>Undersøgelse af specialundervisningstilbud</vt:lpstr>
      <vt:lpstr>Undersøgelse af kommunale støttesystemer og udvikling af inspirationsmateriale</vt:lpstr>
      <vt:lpstr>Mini-workshop 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2024-03-05T07:36:44Z</dcterms:created>
  <dcterms:modified xsi:type="dcterms:W3CDTF">2024-03-07T15:21:32Z</dcterms:modified>
</cp:coreProperties>
</file>